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57" d="100"/>
          <a:sy n="57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الرب يحامي عني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1 - الرب يحامي عني </a:t>
            </a:r>
          </a:p>
          <a:p>
            <a:pPr algn="ctr" rtl="1"/>
            <a:r>
              <a:rPr lang="ar-EG" sz="8000" b="1" dirty="0"/>
              <a:t>عايش أنا في خيره </a:t>
            </a:r>
          </a:p>
          <a:p>
            <a:pPr algn="ctr" rtl="1"/>
            <a:r>
              <a:rPr lang="ar-EG" sz="8000" b="1" dirty="0"/>
              <a:t>دايمًا قريب مني </a:t>
            </a:r>
          </a:p>
          <a:p>
            <a:pPr algn="ctr" rtl="1"/>
            <a:r>
              <a:rPr lang="ar-EG" sz="8000" b="1" dirty="0"/>
              <a:t>عيني مش </a:t>
            </a:r>
            <a:r>
              <a:rPr lang="ar-EG" sz="8000" b="1" dirty="0" err="1"/>
              <a:t>شايفة</a:t>
            </a:r>
            <a:r>
              <a:rPr lang="ar-EG" sz="8000" b="1" dirty="0"/>
              <a:t> غيره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-60906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أجري عليه وارتاح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وأتمسك بالمكتوب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بإيديه</a:t>
            </a:r>
            <a:r>
              <a:rPr lang="ar-EG" sz="8000" b="1" dirty="0">
                <a:solidFill>
                  <a:srgbClr val="003300"/>
                </a:solidFill>
              </a:rPr>
              <a:t> يشفي الجراح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وينصف المغلوب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الرب يحامي عني </a:t>
            </a:r>
          </a:p>
          <a:p>
            <a:pPr algn="ctr" rtl="1"/>
            <a:r>
              <a:rPr lang="ar-EG" sz="8000" b="1" dirty="0"/>
              <a:t>عني أبدا ما تخلى </a:t>
            </a:r>
          </a:p>
          <a:p>
            <a:pPr algn="ctr" rtl="1"/>
            <a:r>
              <a:rPr lang="ar-EG" sz="8000" b="1" dirty="0"/>
              <a:t>بشخصه يعينني </a:t>
            </a:r>
          </a:p>
          <a:p>
            <a:pPr algn="ctr" rtl="1"/>
            <a:r>
              <a:rPr lang="ar-EG" sz="8000" b="1" dirty="0"/>
              <a:t>وفي شدتي يتجلى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جعل وجهي صوان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فعرفت إني لا أخزى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وعلي صدره الحنان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أنعس فهو لا ينسى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3 -الرب يحامي عني </a:t>
            </a:r>
          </a:p>
          <a:p>
            <a:pPr algn="ctr" rtl="1"/>
            <a:r>
              <a:rPr lang="ar-EG" sz="8000" b="1" dirty="0"/>
              <a:t>من إيه أفزع وأهاب </a:t>
            </a:r>
          </a:p>
          <a:p>
            <a:pPr algn="ctr" rtl="1"/>
            <a:r>
              <a:rPr lang="ar-EG" sz="8000" b="1" dirty="0"/>
              <a:t>يرفعني ويطمنني </a:t>
            </a:r>
          </a:p>
          <a:p>
            <a:pPr algn="ctr" rtl="1"/>
            <a:r>
              <a:rPr lang="ar-EG" sz="8000" b="1" dirty="0"/>
              <a:t>لأهون الأسباب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لا يدع عصا الأشرار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تمسنا بالسوء 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حتي</a:t>
            </a:r>
            <a:r>
              <a:rPr lang="ar-EG" sz="8000" b="1" dirty="0">
                <a:solidFill>
                  <a:srgbClr val="003300"/>
                </a:solidFill>
              </a:rPr>
              <a:t> إن هاجت البحار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يأمر بوقف النوء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الرب يحامي عني </a:t>
            </a:r>
          </a:p>
          <a:p>
            <a:pPr algn="ctr" rtl="1"/>
            <a:r>
              <a:rPr lang="ar-EG" sz="8000" b="1" dirty="0"/>
              <a:t>في قوتي وفي ضعفي وينزع عاري مني </a:t>
            </a:r>
          </a:p>
          <a:p>
            <a:pPr algn="ctr" rtl="1"/>
            <a:r>
              <a:rPr lang="ar-EG" sz="8000" b="1" dirty="0"/>
              <a:t>ونعمته </a:t>
            </a:r>
            <a:r>
              <a:rPr lang="ar-EG" sz="8000" b="1" dirty="0" err="1"/>
              <a:t>بتكفي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57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يجرح </a:t>
            </a:r>
            <a:r>
              <a:rPr lang="ar-EG" sz="8000" b="1" dirty="0" err="1">
                <a:solidFill>
                  <a:srgbClr val="003300"/>
                </a:solidFill>
              </a:rPr>
              <a:t>ويعصب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ويداه تشفيان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وفي قلبي يسكب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بروحه </a:t>
            </a:r>
            <a:r>
              <a:rPr lang="ar-EG" sz="8000" b="1" dirty="0" err="1">
                <a:solidFill>
                  <a:srgbClr val="003300"/>
                </a:solidFill>
              </a:rPr>
              <a:t>إطمئنان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113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127</cp:revision>
  <dcterms:created xsi:type="dcterms:W3CDTF">2021-12-07T14:30:00Z</dcterms:created>
  <dcterms:modified xsi:type="dcterms:W3CDTF">2024-04-15T09:20:06Z</dcterms:modified>
</cp:coreProperties>
</file>