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25" r:id="rId3"/>
    <p:sldId id="335" r:id="rId4"/>
    <p:sldId id="29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97" autoAdjust="0"/>
    <p:restoredTop sz="94660"/>
  </p:normalViewPr>
  <p:slideViewPr>
    <p:cSldViewPr>
      <p:cViewPr>
        <p:scale>
          <a:sx n="68" d="100"/>
          <a:sy n="68" d="100"/>
        </p:scale>
        <p:origin x="-1188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572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 smtClean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 smtClean="0"/>
              <a:t>الروح والعروس </a:t>
            </a:r>
            <a:br>
              <a:rPr lang="ar-EG" sz="7200" b="1" dirty="0" smtClean="0"/>
            </a:br>
            <a:endParaRPr lang="ar-EG" sz="7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51606"/>
            <a:ext cx="9144000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الروح والعروس يقولان تعال</a:t>
            </a:r>
            <a:br>
              <a:rPr lang="ar-EG" sz="7200" b="1" dirty="0" smtClean="0"/>
            </a:br>
            <a:r>
              <a:rPr lang="ar-EG" sz="7200" b="1" dirty="0" smtClean="0"/>
              <a:t>ونحن الآن نصرخ تعال</a:t>
            </a:r>
            <a:br>
              <a:rPr lang="ar-EG" sz="7200" b="1" dirty="0" smtClean="0"/>
            </a:br>
            <a:r>
              <a:rPr lang="ar-EG" sz="7200" b="1" dirty="0" smtClean="0"/>
              <a:t>آمين تعال ... يا يسوع</a:t>
            </a:r>
            <a:br>
              <a:rPr lang="ar-EG" sz="7200" b="1" dirty="0" smtClean="0"/>
            </a:br>
            <a:endParaRPr lang="ar-SA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533400"/>
            <a:ext cx="92202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 تعال </a:t>
            </a:r>
            <a:r>
              <a:rPr lang="ar-EG" sz="8000" b="1" dirty="0" smtClean="0"/>
              <a:t>يا </a:t>
            </a:r>
            <a:r>
              <a:rPr lang="ar-EG" sz="8000" b="1" dirty="0" smtClean="0"/>
              <a:t>يسوع</a:t>
            </a:r>
          </a:p>
          <a:p>
            <a:pPr algn="ctr" rtl="1"/>
            <a:r>
              <a:rPr lang="ar-EG" sz="8000" b="1" dirty="0" smtClean="0"/>
              <a:t> تعال </a:t>
            </a:r>
            <a:r>
              <a:rPr lang="ar-EG" sz="8000" b="1" dirty="0" smtClean="0"/>
              <a:t>يا </a:t>
            </a:r>
            <a:r>
              <a:rPr lang="ar-EG" sz="8000" b="1" dirty="0" smtClean="0"/>
              <a:t>يسوع</a:t>
            </a:r>
          </a:p>
          <a:p>
            <a:pPr algn="ctr" rtl="1"/>
            <a:r>
              <a:rPr lang="ar-EG" sz="8000" b="1" dirty="0" smtClean="0"/>
              <a:t> تعال </a:t>
            </a:r>
            <a:r>
              <a:rPr lang="ar-EG" sz="8000" b="1" dirty="0" smtClean="0"/>
              <a:t>يا </a:t>
            </a:r>
            <a:r>
              <a:rPr lang="ar-EG" sz="8000" b="1" dirty="0" smtClean="0"/>
              <a:t>يسوع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آمين تعال يا يسوع</a:t>
            </a:r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1217</TotalTime>
  <Words>19</Words>
  <Application>Microsoft Office PowerPoint</Application>
  <PresentationFormat>عرض على الشاشة (3:4)‏</PresentationFormat>
  <Paragraphs>7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126</cp:revision>
  <dcterms:created xsi:type="dcterms:W3CDTF">2021-12-07T14:30:00Z</dcterms:created>
  <dcterms:modified xsi:type="dcterms:W3CDTF">2022-03-31T11:32:13Z</dcterms:modified>
</cp:coreProperties>
</file>