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74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أَلْقِ على الرَّبِّ هَمَّك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فَهُوَ لَنْ يَنْسَى رَضِيعاً  </a:t>
            </a:r>
          </a:p>
          <a:p>
            <a:pPr algn="ctr" rtl="1"/>
            <a:r>
              <a:rPr lang="ar-EG" sz="7200" b="1" dirty="0"/>
              <a:t>قَدْ نُــسي مِنْ أُمِّــهِ</a:t>
            </a:r>
            <a:br>
              <a:rPr lang="ar-EG" sz="7200" b="1" dirty="0"/>
            </a:br>
            <a:r>
              <a:rPr lang="ar-EG" sz="7200" b="1" dirty="0"/>
              <a:t>فَالْجَأَّنْ إلَيْهِ تَحْيَـــــــا   </a:t>
            </a:r>
          </a:p>
          <a:p>
            <a:pPr algn="ctr" rtl="1"/>
            <a:r>
              <a:rPr lang="ar-EG" sz="7200" b="1" dirty="0"/>
              <a:t>آمِنَـــاً في سِتْــــرِهِ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765144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55651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(أَلْقِ على الرَّبِّ هَمَّك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وَهُوَ يَعُــــــــــــولُكَ)2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474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55651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(أَلْقِ على الرَّبِّ هَمَّك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وَهُوَ يَعُــــــــــــولُكَ)2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عِنْدَما يَغْشاكَ لَيْـلٌ   </a:t>
            </a:r>
          </a:p>
          <a:p>
            <a:pPr algn="ctr" rtl="1"/>
            <a:r>
              <a:rPr lang="ar-EG" sz="7200" b="1" dirty="0"/>
              <a:t>كُـــــلُّ </a:t>
            </a:r>
            <a:r>
              <a:rPr lang="ar-EG" sz="7200" b="1" dirty="0" err="1"/>
              <a:t>مافِيهِ</a:t>
            </a:r>
            <a:r>
              <a:rPr lang="ar-EG" sz="7200" b="1" dirty="0"/>
              <a:t> ظَـلامْ</a:t>
            </a:r>
            <a:br>
              <a:rPr lang="ar-EG" sz="7200" b="1" dirty="0"/>
            </a:br>
            <a:r>
              <a:rPr lang="ar-EG" sz="7200" b="1" dirty="0"/>
              <a:t>يَغْدُو ذا اللَّيْـلُ مُنِيــراً  </a:t>
            </a:r>
          </a:p>
          <a:p>
            <a:pPr algn="ctr" rtl="1"/>
            <a:r>
              <a:rPr lang="ar-EG" sz="7200" b="1" dirty="0" err="1"/>
              <a:t>بِضِيا</a:t>
            </a:r>
            <a:r>
              <a:rPr lang="ar-EG" sz="7200" b="1" dirty="0"/>
              <a:t> رَبِّ السَّــــلامْ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رَبُّكَ مُؤْتِي الأغَــاني   </a:t>
            </a:r>
          </a:p>
          <a:p>
            <a:pPr algn="ctr" rtl="1"/>
            <a:r>
              <a:rPr lang="ar-EG" sz="7200" b="1" dirty="0"/>
              <a:t>حَتَّى في وَسْطِ الآلامْ</a:t>
            </a:r>
            <a:br>
              <a:rPr lang="ar-EG" sz="7200" b="1" dirty="0"/>
            </a:br>
            <a:r>
              <a:rPr lang="ar-EG" sz="7200" b="1" dirty="0"/>
              <a:t>يُبْدِلُ الحُزْنَ بِفَــــرَحٍ   </a:t>
            </a:r>
          </a:p>
          <a:p>
            <a:pPr algn="ctr" rtl="1"/>
            <a:r>
              <a:rPr lang="ar-EG" sz="7200" b="1" dirty="0"/>
              <a:t>ثابِـــــتٍ على الدَّوَامْ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20531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55651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(أَلْقِ على الرَّبِّ هَمَّك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وَهُوَ يَعُــــــــــــولُكَ)2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4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فَهُوَ لمْ يُشْفِقْ على ابنِــهْ   </a:t>
            </a:r>
          </a:p>
          <a:p>
            <a:pPr algn="ctr" rtl="1"/>
            <a:r>
              <a:rPr lang="ar-EG" sz="7200" b="1" dirty="0"/>
              <a:t>بَـلْ بَذَلَهُ للْفِــــــــداءْ</a:t>
            </a:r>
            <a:br>
              <a:rPr lang="ar-EG" sz="7200" b="1" dirty="0"/>
            </a:br>
            <a:r>
              <a:rPr lang="ar-EG" sz="7200" b="1" dirty="0"/>
              <a:t>هَكَـــــذا اللهُ أحَبَّــــــــــــك   مانِحَـاً لَكَ الرَّجَــــاءْ</a:t>
            </a: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69110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/>
              <a:t>كَيْفَ أيْضَـــاً لا يَهَبْــــــكَ   وَسْطَ ضِيقِكَ العَزاءْ</a:t>
            </a:r>
            <a:br>
              <a:rPr lang="ar-EG" sz="7200" b="1"/>
            </a:br>
            <a:r>
              <a:rPr lang="ar-EG" sz="7200" b="1"/>
              <a:t>كَيْفَ لا يَحْــــنــو عَلَيْـــكَ   رافِعاً طَوْقَ العَنـــاءْ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90793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55651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(أَلْقِ على الرَّبِّ هَمَّك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وَهُوَ يَعُــــــــــــولُكَ)2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96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فاتَّكِلْ عَلَيْهِ دَوْمـــاً  </a:t>
            </a:r>
          </a:p>
          <a:p>
            <a:pPr algn="ctr" rtl="1"/>
            <a:r>
              <a:rPr lang="ar-EG" sz="7200" b="1" dirty="0"/>
              <a:t>واثِـــــقاً في وَعْـــدِهِ</a:t>
            </a:r>
            <a:br>
              <a:rPr lang="ar-EG" sz="7200" b="1" dirty="0"/>
            </a:br>
            <a:r>
              <a:rPr lang="ar-EG" sz="7200" b="1" dirty="0"/>
              <a:t>مِثْــلَ طِفْـلٍ يَسْتَــريحُ   </a:t>
            </a:r>
          </a:p>
          <a:p>
            <a:pPr algn="ctr" rtl="1"/>
            <a:r>
              <a:rPr lang="ar-EG" sz="7200" b="1" dirty="0"/>
              <a:t>قَلْبُـــكَ في حِضْنِــهِ</a:t>
            </a: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119284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156</Words>
  <Application>Microsoft Office PowerPoint</Application>
  <PresentationFormat>عرض على الشاشة (4:3)</PresentationFormat>
  <Paragraphs>21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186</cp:revision>
  <dcterms:created xsi:type="dcterms:W3CDTF">2021-12-07T14:30:00Z</dcterms:created>
  <dcterms:modified xsi:type="dcterms:W3CDTF">2024-03-30T09:41:39Z</dcterms:modified>
</cp:coreProperties>
</file>