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274" r:id="rId5"/>
    <p:sldId id="35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74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7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الله أمين  وأب صالح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الله أمين  وأب صالح</a:t>
            </a:r>
          </a:p>
          <a:p>
            <a:pPr algn="ctr" rtl="1"/>
            <a:r>
              <a:rPr lang="ar-EG" sz="7200" b="1" dirty="0">
                <a:latin typeface="Arial" charset="0"/>
              </a:rPr>
              <a:t>هو إله  بكره </a:t>
            </a:r>
            <a:r>
              <a:rPr lang="ar-EG" sz="7200" b="1" dirty="0" err="1">
                <a:latin typeface="Arial" charset="0"/>
              </a:rPr>
              <a:t>وامبارح</a:t>
            </a:r>
            <a:endParaRPr lang="en-US" sz="7200" b="1" dirty="0">
              <a:latin typeface="Arial" charset="0"/>
            </a:endParaRPr>
          </a:p>
          <a:p>
            <a:pPr algn="ctr"/>
            <a:r>
              <a:rPr lang="ar-EG" sz="7200" b="1" dirty="0"/>
              <a:t>فاكر وعوده وإن إحنا نسينا</a:t>
            </a:r>
          </a:p>
          <a:p>
            <a:pPr algn="ctr"/>
            <a:r>
              <a:rPr lang="ar-EG" sz="7200" b="1" dirty="0"/>
              <a:t>وخطوة بخطوة ماسك </a:t>
            </a:r>
            <a:r>
              <a:rPr lang="ar-EG" sz="7200" b="1" dirty="0" err="1"/>
              <a:t>إيدينا</a:t>
            </a:r>
            <a:endParaRPr lang="en-US" sz="7200" b="1" dirty="0"/>
          </a:p>
          <a:p>
            <a:pPr algn="ctr" rtl="1"/>
            <a:endParaRPr lang="en-US" sz="7200" b="1" dirty="0">
              <a:latin typeface="Arial" charset="0"/>
            </a:endParaRPr>
          </a:p>
          <a:p>
            <a:pPr algn="ctr" rtl="1"/>
            <a:endParaRPr lang="en-US" sz="7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Arial" charset="0"/>
              </a:rPr>
              <a:t>أما أنا وبيتي </a:t>
            </a:r>
            <a:r>
              <a:rPr lang="ar-EG" sz="6600" b="1" dirty="0" err="1">
                <a:latin typeface="Arial" charset="0"/>
              </a:rPr>
              <a:t>هانعبدك</a:t>
            </a:r>
            <a:r>
              <a:rPr lang="ar-EG" sz="6600" b="1" dirty="0">
                <a:latin typeface="Arial" charset="0"/>
              </a:rPr>
              <a:t> يا يسوع</a:t>
            </a:r>
          </a:p>
          <a:p>
            <a:pPr algn="ctr" rtl="1"/>
            <a:r>
              <a:rPr lang="ar-EG" sz="6600" b="1" dirty="0">
                <a:latin typeface="Arial" charset="0"/>
              </a:rPr>
              <a:t>أنا وكل اللي في بيتي </a:t>
            </a:r>
          </a:p>
          <a:p>
            <a:pPr algn="ctr" rtl="1"/>
            <a:r>
              <a:rPr lang="ar-EG" sz="6600" b="1" dirty="0">
                <a:latin typeface="Arial" charset="0"/>
              </a:rPr>
              <a:t>ملكك وحدك يا يسوع</a:t>
            </a:r>
            <a:endParaRPr lang="en-US" sz="6600" b="1" dirty="0">
              <a:latin typeface="Arial" charset="0"/>
            </a:endParaRPr>
          </a:p>
          <a:p>
            <a:pPr algn="ctr" rtl="1"/>
            <a:r>
              <a:rPr lang="ar-EG" sz="6600" b="1" dirty="0"/>
              <a:t>والنور اللي فينا مش </a:t>
            </a:r>
            <a:r>
              <a:rPr lang="ar-EG" sz="6600" b="1" dirty="0" err="1"/>
              <a:t>هانخبيه</a:t>
            </a:r>
            <a:endParaRPr lang="ar-EG" sz="6600" b="1" dirty="0"/>
          </a:p>
          <a:p>
            <a:pPr algn="ctr"/>
            <a:r>
              <a:rPr lang="ar-EG" sz="6600" b="1" dirty="0"/>
              <a:t>بيتنا </a:t>
            </a:r>
            <a:r>
              <a:rPr lang="ar-EG" sz="6600" b="1" dirty="0" err="1"/>
              <a:t>هاينور</a:t>
            </a:r>
            <a:r>
              <a:rPr lang="ar-EG" sz="6600" b="1" dirty="0"/>
              <a:t> لأنك فيه</a:t>
            </a:r>
            <a:endParaRPr lang="en-US" sz="6600" b="1" dirty="0"/>
          </a:p>
          <a:p>
            <a:pPr algn="ctr" rtl="1"/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>
                <a:latin typeface="Arial" charset="0"/>
              </a:rPr>
              <a:t>إنت</a:t>
            </a:r>
            <a:r>
              <a:rPr lang="ar-EG" sz="7200" b="1" dirty="0">
                <a:latin typeface="Arial" charset="0"/>
              </a:rPr>
              <a:t> إلهه وبالحب ماليه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Arial" charset="0"/>
              </a:rPr>
              <a:t>بيتنا </a:t>
            </a:r>
            <a:r>
              <a:rPr lang="ar-EG" sz="7200" b="1" dirty="0" err="1">
                <a:latin typeface="Arial" charset="0"/>
              </a:rPr>
              <a:t>هاينور</a:t>
            </a:r>
            <a:r>
              <a:rPr lang="ar-EG" sz="7200" b="1" dirty="0">
                <a:latin typeface="Arial" charset="0"/>
              </a:rPr>
              <a:t> بيك يا يسوع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latin typeface="Arial" charset="0"/>
              </a:rPr>
              <a:t>بيك</a:t>
            </a:r>
            <a:r>
              <a:rPr lang="ar-EG" sz="7200" b="1" dirty="0">
                <a:latin typeface="Arial" charset="0"/>
              </a:rPr>
              <a:t> يا يسوع</a:t>
            </a:r>
            <a:endParaRPr lang="en-US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ابني بيت أنت مليكه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يخرج تسبيح من شبابيكه</a:t>
            </a:r>
            <a:endParaRPr lang="en-US" sz="7200" b="1" dirty="0">
              <a:latin typeface="Arial" charset="0"/>
            </a:endParaRPr>
          </a:p>
          <a:p>
            <a:pPr algn="ctr"/>
            <a:r>
              <a:rPr lang="ar-EG" sz="7200" b="1" dirty="0">
                <a:latin typeface="Arial" charset="0"/>
              </a:rPr>
              <a:t>وحد قلوبنا وضلل علينا</a:t>
            </a:r>
            <a:endParaRPr lang="en-US" sz="7200" b="1" dirty="0">
              <a:latin typeface="Arial" charset="0"/>
            </a:endParaRPr>
          </a:p>
          <a:p>
            <a:pPr algn="ctr"/>
            <a:r>
              <a:rPr lang="ar-EG" sz="7200" b="1" dirty="0" err="1">
                <a:latin typeface="Arial" charset="0"/>
              </a:rPr>
              <a:t>دايماً</a:t>
            </a:r>
            <a:r>
              <a:rPr lang="ar-EG" sz="7200" b="1" dirty="0">
                <a:latin typeface="Arial" charset="0"/>
              </a:rPr>
              <a:t> كلامك قدام عنينا</a:t>
            </a:r>
            <a:endParaRPr lang="en-US" sz="7200" b="1" dirty="0">
              <a:latin typeface="Arial" charset="0"/>
            </a:endParaRPr>
          </a:p>
          <a:p>
            <a:pPr algn="ctr" rtl="1"/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74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2023-12-30T12:11:40Z</dcterms:modified>
</cp:coreProperties>
</file>