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274" r:id="rId5"/>
    <p:sldId id="353" r:id="rId6"/>
    <p:sldId id="370" r:id="rId7"/>
    <p:sldId id="378" r:id="rId8"/>
    <p:sldId id="379" r:id="rId9"/>
    <p:sldId id="38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74"/>
            <p14:sldId id="353"/>
            <p14:sldId id="370"/>
            <p14:sldId id="378"/>
            <p14:sldId id="379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3" d="100"/>
          <a:sy n="43" d="100"/>
        </p:scale>
        <p:origin x="52" y="5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الله </a:t>
            </a:r>
            <a:r>
              <a:rPr lang="ar-SA" sz="7200" b="1" dirty="0" err="1"/>
              <a:t>بيدعمني</a:t>
            </a:r>
            <a:r>
              <a:rPr lang="ar-SA" sz="7200" b="1" dirty="0"/>
              <a:t> ويسندني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الله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بيدعمني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ويسندني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وفي وقت الأزمة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بينجدني</a:t>
            </a:r>
            <a:endParaRPr lang="ar-EG" sz="72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وإن كان وارد أتوه في السكة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ألاقيه يناديني ويرشدني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مش حاجة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تطمن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بتطمن</a:t>
            </a:r>
            <a:endParaRPr lang="ar-EG" sz="80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والجاي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متأمن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متأمن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ويبقى أنا كيف 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أتوكل على إنسان؟</a:t>
            </a:r>
          </a:p>
          <a:p>
            <a:pPr algn="ctr" rtl="1"/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وإزاي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أحزن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لو فارقوني الأعوان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وإذا كنتم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شايفيني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وحدي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أنا مش وحدي</a:t>
            </a:r>
          </a:p>
          <a:p>
            <a:pPr algn="ctr" rtl="1"/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دا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endParaRPr lang="ar-EG" sz="72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سيد الأكوان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ما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تقولش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كتيرة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وقليلة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لا تُعدم من يده وسيلة</a:t>
            </a:r>
          </a:p>
          <a:p>
            <a:pPr algn="ctr" rtl="1"/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شايل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أركان الكون كله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وعارفها بأصغر تفصيلة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مش حاجة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تطمن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بتطمن</a:t>
            </a:r>
            <a:endParaRPr lang="ar-EG" sz="80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والجاي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متأمن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؟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طبعاً طبعاً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متأمن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ويبقى أنا كيف </a:t>
            </a:r>
          </a:p>
          <a:p>
            <a:pPr algn="ctr" rtl="1"/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اتوكل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على إنسان؟</a:t>
            </a:r>
          </a:p>
          <a:p>
            <a:pPr algn="ctr" rtl="1"/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وإزاي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أحزن</a:t>
            </a:r>
          </a:p>
          <a:p>
            <a:pPr algn="ctr" rtl="1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لو فارقوني الأعوان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وإذا كنتم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شايفيني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وحدي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أنا مش وحدي</a:t>
            </a:r>
          </a:p>
          <a:p>
            <a:pPr algn="ctr" rtl="1"/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دا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endParaRPr lang="ar-EG" sz="7200" b="1" dirty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اللي </a:t>
            </a: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معايا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سيد الأكوان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118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192</cp:revision>
  <dcterms:created xsi:type="dcterms:W3CDTF">2021-12-07T14:30:00Z</dcterms:created>
  <dcterms:modified xsi:type="dcterms:W3CDTF">2024-04-15T09:09:40Z</dcterms:modified>
</cp:coreProperties>
</file>