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69" r:id="rId4"/>
    <p:sldId id="274" r:id="rId5"/>
    <p:sldId id="353" r:id="rId6"/>
    <p:sldId id="370" r:id="rId7"/>
    <p:sldId id="378" r:id="rId8"/>
    <p:sldId id="379" r:id="rId9"/>
    <p:sldId id="38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274"/>
            <p14:sldId id="353"/>
            <p14:sldId id="370"/>
            <p14:sldId id="378"/>
            <p14:sldId id="379"/>
            <p14:sldId id="38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43" d="100"/>
          <a:sy n="43" d="100"/>
        </p:scale>
        <p:origin x="52" y="51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/>
              <a:t>الله </a:t>
            </a:r>
            <a:r>
              <a:rPr lang="ar-SA" sz="7200" b="1" dirty="0" err="1"/>
              <a:t>بيدعمني</a:t>
            </a:r>
            <a:r>
              <a:rPr lang="ar-SA" sz="7200" b="1" dirty="0"/>
              <a:t> ويسندني</a:t>
            </a:r>
            <a:endParaRPr lang="en-US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الله </a:t>
            </a:r>
            <a:r>
              <a:rPr lang="ar-EG" sz="7200" b="1" dirty="0" err="1">
                <a:latin typeface="Times New Roman" pitchFamily="18" charset="0"/>
                <a:cs typeface="Times New Roman" pitchFamily="18" charset="0"/>
              </a:rPr>
              <a:t>بيدعمني</a:t>
            </a:r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 ويسندني</a:t>
            </a:r>
          </a:p>
          <a:p>
            <a:pPr algn="ctr" rtl="1"/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وفي وقت الأزمة </a:t>
            </a:r>
            <a:r>
              <a:rPr lang="ar-EG" sz="7200" b="1" dirty="0" err="1">
                <a:latin typeface="Times New Roman" pitchFamily="18" charset="0"/>
                <a:cs typeface="Times New Roman" pitchFamily="18" charset="0"/>
              </a:rPr>
              <a:t>بينجدني</a:t>
            </a:r>
            <a:endParaRPr lang="ar-EG" sz="7200" b="1" dirty="0">
              <a:latin typeface="Times New Roman" pitchFamily="18" charset="0"/>
              <a:cs typeface="Times New Roman" pitchFamily="18" charset="0"/>
            </a:endParaRPr>
          </a:p>
          <a:p>
            <a:pPr algn="ctr" rtl="1"/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وإن كان وارد أتوه في السكة</a:t>
            </a:r>
          </a:p>
          <a:p>
            <a:pPr algn="ctr" rtl="1"/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ألاقيه يناديني ويرشدني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مش حاجة </a:t>
            </a:r>
            <a:r>
              <a:rPr lang="ar-EG" sz="8000" b="1" dirty="0" err="1">
                <a:latin typeface="Times New Roman" pitchFamily="18" charset="0"/>
                <a:cs typeface="Times New Roman" pitchFamily="18" charset="0"/>
              </a:rPr>
              <a:t>تطمن</a:t>
            </a:r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؟</a:t>
            </a:r>
          </a:p>
          <a:p>
            <a:pPr algn="ctr" rtl="1"/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طبعاً طبعاً </a:t>
            </a:r>
            <a:r>
              <a:rPr lang="ar-EG" sz="8000" b="1" dirty="0" err="1">
                <a:latin typeface="Times New Roman" pitchFamily="18" charset="0"/>
                <a:cs typeface="Times New Roman" pitchFamily="18" charset="0"/>
              </a:rPr>
              <a:t>بتطمن</a:t>
            </a:r>
            <a:endParaRPr lang="ar-EG" sz="8000" b="1" dirty="0">
              <a:latin typeface="Times New Roman" pitchFamily="18" charset="0"/>
              <a:cs typeface="Times New Roman" pitchFamily="18" charset="0"/>
            </a:endParaRPr>
          </a:p>
          <a:p>
            <a:pPr algn="ctr" rtl="1"/>
            <a:r>
              <a:rPr lang="ar-EG" sz="8000" b="1" dirty="0" err="1">
                <a:latin typeface="Times New Roman" pitchFamily="18" charset="0"/>
                <a:cs typeface="Times New Roman" pitchFamily="18" charset="0"/>
              </a:rPr>
              <a:t>والجاي</a:t>
            </a:r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8000" b="1" dirty="0" err="1">
                <a:latin typeface="Times New Roman" pitchFamily="18" charset="0"/>
                <a:cs typeface="Times New Roman" pitchFamily="18" charset="0"/>
              </a:rPr>
              <a:t>متأمن</a:t>
            </a:r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؟</a:t>
            </a:r>
          </a:p>
          <a:p>
            <a:pPr algn="ctr" rtl="1"/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طبعاً طبعاً </a:t>
            </a:r>
            <a:r>
              <a:rPr lang="ar-EG" sz="8000" b="1" dirty="0" err="1">
                <a:latin typeface="Times New Roman" pitchFamily="18" charset="0"/>
                <a:cs typeface="Times New Roman" pitchFamily="18" charset="0"/>
              </a:rPr>
              <a:t>متأمن</a:t>
            </a:r>
            <a:endParaRPr lang="en-US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45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ويبقى أنا كيف </a:t>
            </a:r>
          </a:p>
          <a:p>
            <a:pPr algn="ctr" rtl="1"/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أتوكل على إنسان؟</a:t>
            </a:r>
          </a:p>
          <a:p>
            <a:pPr algn="ctr" rtl="1"/>
            <a:r>
              <a:rPr lang="ar-EG" sz="8000" b="1" dirty="0" err="1">
                <a:latin typeface="Times New Roman" pitchFamily="18" charset="0"/>
                <a:cs typeface="Times New Roman" pitchFamily="18" charset="0"/>
              </a:rPr>
              <a:t>وإزاي</a:t>
            </a:r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 أحزن</a:t>
            </a:r>
          </a:p>
          <a:p>
            <a:pPr algn="ctr" rtl="1"/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لو فارقوني الأعوان</a:t>
            </a:r>
            <a:endParaRPr lang="en-US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906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وإذا كنتم </a:t>
            </a:r>
            <a:r>
              <a:rPr lang="ar-EG" sz="7200" b="1" dirty="0" err="1">
                <a:latin typeface="Times New Roman" pitchFamily="18" charset="0"/>
                <a:cs typeface="Times New Roman" pitchFamily="18" charset="0"/>
              </a:rPr>
              <a:t>شايفيني</a:t>
            </a:r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 وحدي</a:t>
            </a:r>
          </a:p>
          <a:p>
            <a:pPr algn="ctr" rtl="1"/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أنا مش وحدي</a:t>
            </a:r>
          </a:p>
          <a:p>
            <a:pPr algn="ctr" rtl="1"/>
            <a:r>
              <a:rPr lang="ar-EG" sz="7200" b="1" dirty="0" err="1">
                <a:latin typeface="Times New Roman" pitchFamily="18" charset="0"/>
                <a:cs typeface="Times New Roman" pitchFamily="18" charset="0"/>
              </a:rPr>
              <a:t>دا</a:t>
            </a:r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 اللي </a:t>
            </a:r>
            <a:r>
              <a:rPr lang="ar-EG" sz="7200" b="1" dirty="0" err="1">
                <a:latin typeface="Times New Roman" pitchFamily="18" charset="0"/>
                <a:cs typeface="Times New Roman" pitchFamily="18" charset="0"/>
              </a:rPr>
              <a:t>معايا</a:t>
            </a:r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 اللي </a:t>
            </a:r>
            <a:r>
              <a:rPr lang="ar-EG" sz="7200" b="1" dirty="0" err="1">
                <a:latin typeface="Times New Roman" pitchFamily="18" charset="0"/>
                <a:cs typeface="Times New Roman" pitchFamily="18" charset="0"/>
              </a:rPr>
              <a:t>معايا</a:t>
            </a:r>
            <a:endParaRPr lang="ar-EG" sz="7200" b="1" dirty="0">
              <a:latin typeface="Times New Roman" pitchFamily="18" charset="0"/>
              <a:cs typeface="Times New Roman" pitchFamily="18" charset="0"/>
            </a:endParaRPr>
          </a:p>
          <a:p>
            <a:pPr algn="ctr" rtl="1"/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اللي </a:t>
            </a:r>
            <a:r>
              <a:rPr lang="ar-EG" sz="7200" b="1" dirty="0" err="1">
                <a:latin typeface="Times New Roman" pitchFamily="18" charset="0"/>
                <a:cs typeface="Times New Roman" pitchFamily="18" charset="0"/>
              </a:rPr>
              <a:t>معايا</a:t>
            </a:r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 سيد الأكوان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ما </a:t>
            </a:r>
            <a:r>
              <a:rPr lang="ar-EG" sz="7200" b="1" dirty="0" err="1">
                <a:latin typeface="Times New Roman" pitchFamily="18" charset="0"/>
                <a:cs typeface="Times New Roman" pitchFamily="18" charset="0"/>
              </a:rPr>
              <a:t>تقولش</a:t>
            </a:r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7200" b="1" dirty="0" err="1">
                <a:latin typeface="Times New Roman" pitchFamily="18" charset="0"/>
                <a:cs typeface="Times New Roman" pitchFamily="18" charset="0"/>
              </a:rPr>
              <a:t>كتيرة</a:t>
            </a:r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 وقليلة</a:t>
            </a:r>
          </a:p>
          <a:p>
            <a:pPr algn="ctr" rtl="1"/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لا تُعدم من يده وسيلة</a:t>
            </a:r>
          </a:p>
          <a:p>
            <a:pPr algn="ctr" rtl="1"/>
            <a:r>
              <a:rPr lang="ar-EG" sz="7200" b="1" dirty="0" err="1">
                <a:latin typeface="Times New Roman" pitchFamily="18" charset="0"/>
                <a:cs typeface="Times New Roman" pitchFamily="18" charset="0"/>
              </a:rPr>
              <a:t>شايل</a:t>
            </a:r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 أركان الكون كله</a:t>
            </a:r>
          </a:p>
          <a:p>
            <a:pPr algn="ctr" rtl="1"/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وعارفها بأصغر تفصيلة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مش حاجة </a:t>
            </a:r>
            <a:r>
              <a:rPr lang="ar-EG" sz="8000" b="1" dirty="0" err="1">
                <a:latin typeface="Times New Roman" pitchFamily="18" charset="0"/>
                <a:cs typeface="Times New Roman" pitchFamily="18" charset="0"/>
              </a:rPr>
              <a:t>تطمن</a:t>
            </a:r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؟</a:t>
            </a:r>
          </a:p>
          <a:p>
            <a:pPr algn="ctr" rtl="1"/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طبعاً طبعاً </a:t>
            </a:r>
            <a:r>
              <a:rPr lang="ar-EG" sz="8000" b="1" dirty="0" err="1">
                <a:latin typeface="Times New Roman" pitchFamily="18" charset="0"/>
                <a:cs typeface="Times New Roman" pitchFamily="18" charset="0"/>
              </a:rPr>
              <a:t>بتطمن</a:t>
            </a:r>
            <a:endParaRPr lang="ar-EG" sz="8000" b="1" dirty="0">
              <a:latin typeface="Times New Roman" pitchFamily="18" charset="0"/>
              <a:cs typeface="Times New Roman" pitchFamily="18" charset="0"/>
            </a:endParaRPr>
          </a:p>
          <a:p>
            <a:pPr algn="ctr" rtl="1"/>
            <a:r>
              <a:rPr lang="ar-EG" sz="8000" b="1" dirty="0" err="1">
                <a:latin typeface="Times New Roman" pitchFamily="18" charset="0"/>
                <a:cs typeface="Times New Roman" pitchFamily="18" charset="0"/>
              </a:rPr>
              <a:t>والجاي</a:t>
            </a:r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8000" b="1" dirty="0" err="1">
                <a:latin typeface="Times New Roman" pitchFamily="18" charset="0"/>
                <a:cs typeface="Times New Roman" pitchFamily="18" charset="0"/>
              </a:rPr>
              <a:t>متأمن</a:t>
            </a:r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؟</a:t>
            </a:r>
          </a:p>
          <a:p>
            <a:pPr algn="ctr" rtl="1"/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طبعاً طبعاً </a:t>
            </a:r>
            <a:r>
              <a:rPr lang="ar-EG" sz="8000" b="1" dirty="0" err="1">
                <a:latin typeface="Times New Roman" pitchFamily="18" charset="0"/>
                <a:cs typeface="Times New Roman" pitchFamily="18" charset="0"/>
              </a:rPr>
              <a:t>متأمن</a:t>
            </a:r>
            <a:endParaRPr lang="en-US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45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ويبقى أنا كيف </a:t>
            </a:r>
          </a:p>
          <a:p>
            <a:pPr algn="ctr" rtl="1"/>
            <a:r>
              <a:rPr lang="ar-EG" sz="8000" b="1" dirty="0" err="1">
                <a:latin typeface="Times New Roman" pitchFamily="18" charset="0"/>
                <a:cs typeface="Times New Roman" pitchFamily="18" charset="0"/>
              </a:rPr>
              <a:t>اتوكل</a:t>
            </a:r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 على إنسان؟</a:t>
            </a:r>
          </a:p>
          <a:p>
            <a:pPr algn="ctr" rtl="1"/>
            <a:r>
              <a:rPr lang="ar-EG" sz="8000" b="1" dirty="0" err="1">
                <a:latin typeface="Times New Roman" pitchFamily="18" charset="0"/>
                <a:cs typeface="Times New Roman" pitchFamily="18" charset="0"/>
              </a:rPr>
              <a:t>وإزاي</a:t>
            </a:r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 أحزن</a:t>
            </a:r>
          </a:p>
          <a:p>
            <a:pPr algn="ctr" rtl="1"/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لو فارقوني الأعوان</a:t>
            </a:r>
            <a:endParaRPr lang="en-US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906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وإذا كنتم </a:t>
            </a:r>
            <a:r>
              <a:rPr lang="ar-EG" sz="7200" b="1" dirty="0" err="1">
                <a:latin typeface="Times New Roman" pitchFamily="18" charset="0"/>
                <a:cs typeface="Times New Roman" pitchFamily="18" charset="0"/>
              </a:rPr>
              <a:t>شايفيني</a:t>
            </a:r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 وحدي</a:t>
            </a:r>
          </a:p>
          <a:p>
            <a:pPr algn="ctr" rtl="1"/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أنا مش وحدي</a:t>
            </a:r>
          </a:p>
          <a:p>
            <a:pPr algn="ctr" rtl="1"/>
            <a:r>
              <a:rPr lang="ar-EG" sz="7200" b="1" dirty="0" err="1">
                <a:latin typeface="Times New Roman" pitchFamily="18" charset="0"/>
                <a:cs typeface="Times New Roman" pitchFamily="18" charset="0"/>
              </a:rPr>
              <a:t>دا</a:t>
            </a:r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 اللي </a:t>
            </a:r>
            <a:r>
              <a:rPr lang="ar-EG" sz="7200" b="1" dirty="0" err="1">
                <a:latin typeface="Times New Roman" pitchFamily="18" charset="0"/>
                <a:cs typeface="Times New Roman" pitchFamily="18" charset="0"/>
              </a:rPr>
              <a:t>معايا</a:t>
            </a:r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 اللي </a:t>
            </a:r>
            <a:r>
              <a:rPr lang="ar-EG" sz="7200" b="1" dirty="0" err="1">
                <a:latin typeface="Times New Roman" pitchFamily="18" charset="0"/>
                <a:cs typeface="Times New Roman" pitchFamily="18" charset="0"/>
              </a:rPr>
              <a:t>معايا</a:t>
            </a:r>
            <a:endParaRPr lang="ar-EG" sz="7200" b="1" dirty="0">
              <a:latin typeface="Times New Roman" pitchFamily="18" charset="0"/>
              <a:cs typeface="Times New Roman" pitchFamily="18" charset="0"/>
            </a:endParaRPr>
          </a:p>
          <a:p>
            <a:pPr algn="ctr" rtl="1"/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اللي </a:t>
            </a:r>
            <a:r>
              <a:rPr lang="ar-EG" sz="7200" b="1" dirty="0" err="1">
                <a:latin typeface="Times New Roman" pitchFamily="18" charset="0"/>
                <a:cs typeface="Times New Roman" pitchFamily="18" charset="0"/>
              </a:rPr>
              <a:t>معايا</a:t>
            </a:r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 سيد الأكوان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1664</TotalTime>
  <Words>118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192</cp:revision>
  <dcterms:created xsi:type="dcterms:W3CDTF">2021-12-07T14:30:00Z</dcterms:created>
  <dcterms:modified xsi:type="dcterms:W3CDTF">2024-04-15T09:09:40Z</dcterms:modified>
</cp:coreProperties>
</file>