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369" r:id="rId4"/>
    <p:sldId id="370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7" d="100"/>
          <a:sy n="67" d="100"/>
        </p:scale>
        <p:origin x="160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8000" b="1" dirty="0"/>
              <a:t>الله طريقه كامل</a:t>
            </a:r>
            <a:endParaRPr lang="en-US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279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الله طريقه كامل </a:t>
            </a:r>
          </a:p>
          <a:p>
            <a:pPr algn="ctr" rtl="1"/>
            <a:r>
              <a:rPr lang="ar-EG" sz="8800" b="1" dirty="0"/>
              <a:t>قول الرب نقي </a:t>
            </a:r>
          </a:p>
          <a:p>
            <a:pPr algn="ctr" rtl="1"/>
            <a:r>
              <a:rPr lang="ar-EG" sz="8800" b="1" dirty="0"/>
              <a:t>الله طريقه كامل </a:t>
            </a:r>
          </a:p>
          <a:p>
            <a:pPr algn="ctr" rtl="1"/>
            <a:r>
              <a:rPr lang="ar-EG" sz="8800" b="1" dirty="0"/>
              <a:t>قول الرب نقي</a:t>
            </a:r>
            <a:br>
              <a:rPr lang="ar-EG" sz="8800" b="1" dirty="0"/>
            </a:br>
            <a:endParaRPr lang="en-US" altLang="en-US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14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(ترس هــــو </a:t>
            </a:r>
          </a:p>
          <a:p>
            <a:pPr algn="ctr" rtl="1"/>
            <a:r>
              <a:rPr lang="ar-EG" sz="8800" b="1" dirty="0"/>
              <a:t>ترس لجميع </a:t>
            </a:r>
          </a:p>
          <a:p>
            <a:pPr algn="ctr" rtl="1"/>
            <a:r>
              <a:rPr lang="ar-EG" sz="8800" b="1" dirty="0"/>
              <a:t>المحتمين </a:t>
            </a:r>
            <a:r>
              <a:rPr lang="ar-EG" sz="8800" b="1" dirty="0" err="1"/>
              <a:t>به</a:t>
            </a:r>
            <a:r>
              <a:rPr lang="ar-EG" sz="8800" b="1" dirty="0"/>
              <a:t>)2</a:t>
            </a:r>
            <a:br>
              <a:rPr lang="ar-EG" sz="8800" b="1" dirty="0"/>
            </a:br>
            <a:endParaRPr lang="en-US" altLang="en-US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91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(لأنه من هو </a:t>
            </a:r>
          </a:p>
          <a:p>
            <a:pPr algn="ctr" rtl="1"/>
            <a:r>
              <a:rPr lang="ar-EG" sz="8800" b="1" dirty="0"/>
              <a:t>إله غير الرب </a:t>
            </a:r>
          </a:p>
          <a:p>
            <a:pPr algn="ctr" rtl="1"/>
            <a:r>
              <a:rPr lang="ar-EG" sz="8800" b="1" dirty="0"/>
              <a:t>ومن هو صخرة </a:t>
            </a:r>
          </a:p>
          <a:p>
            <a:pPr algn="ctr" rtl="1"/>
            <a:r>
              <a:rPr lang="ar-EG" sz="8800" b="1" dirty="0"/>
              <a:t>غير إلهنـــا)2</a:t>
            </a:r>
          </a:p>
          <a:p>
            <a:pPr algn="ctr"/>
            <a:br>
              <a:rPr lang="ar-EG" sz="8800" b="1" dirty="0"/>
            </a:br>
            <a:endParaRPr lang="en-US" altLang="en-US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1663</TotalTime>
  <Words>42</Words>
  <Application>Microsoft Office PowerPoint</Application>
  <PresentationFormat>عرض على الشاشة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192</cp:revision>
  <dcterms:created xsi:type="dcterms:W3CDTF">2021-12-07T14:30:00Z</dcterms:created>
  <dcterms:modified xsi:type="dcterms:W3CDTF">2024-01-01T08:09:59Z</dcterms:modified>
</cp:coreProperties>
</file>