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37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 smtClean="0"/>
              <a:t>الله في وسطها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الله في وسطها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لذا </a:t>
            </a:r>
            <a:r>
              <a:rPr lang="ar-EG" sz="8000" b="1" dirty="0" smtClean="0"/>
              <a:t>فلن تتزعزع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يعينها </a:t>
            </a:r>
            <a:r>
              <a:rPr lang="ar-EG" sz="8000" b="1" dirty="0" smtClean="0"/>
              <a:t>الله عند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إقبال </a:t>
            </a:r>
            <a:r>
              <a:rPr lang="ar-EG" sz="8000" b="1" dirty="0" smtClean="0"/>
              <a:t>الصبح يعينها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رب الجنود </a:t>
            </a:r>
            <a:r>
              <a:rPr lang="ar-EG" sz="8000" b="1" dirty="0" smtClean="0"/>
              <a:t>معنا </a:t>
            </a:r>
          </a:p>
          <a:p>
            <a:pPr algn="ctr" rtl="1"/>
            <a:r>
              <a:rPr lang="ar-EG" sz="8000" b="1" dirty="0" smtClean="0"/>
              <a:t>ملجأنا </a:t>
            </a:r>
            <a:r>
              <a:rPr lang="ar-EG" sz="8000" b="1" dirty="0" smtClean="0"/>
              <a:t>إلهنا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 </a:t>
            </a:r>
            <a:r>
              <a:rPr lang="ar-EG" sz="8000" b="1" dirty="0" smtClean="0"/>
              <a:t>الجنود معنا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ملجأنا </a:t>
            </a:r>
            <a:r>
              <a:rPr lang="ar-EG" sz="8000" b="1" dirty="0" smtClean="0"/>
              <a:t>إلهنا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63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الله في وسطها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لذا </a:t>
            </a:r>
            <a:r>
              <a:rPr lang="ar-EG" sz="8000" b="1" dirty="0" smtClean="0"/>
              <a:t>فلن تتزعزع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الله </a:t>
            </a:r>
            <a:r>
              <a:rPr lang="ar-EG" sz="8000" b="1" dirty="0" smtClean="0"/>
              <a:t>في وسطها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لذا </a:t>
            </a:r>
            <a:r>
              <a:rPr lang="ar-EG" sz="8000" b="1" dirty="0" smtClean="0"/>
              <a:t>فلن </a:t>
            </a:r>
            <a:r>
              <a:rPr lang="ar-EG" sz="8000" b="1" dirty="0" smtClean="0"/>
              <a:t>تتزعزع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38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191</cp:revision>
  <dcterms:created xsi:type="dcterms:W3CDTF">2021-12-07T14:30:00Z</dcterms:created>
  <dcterms:modified xsi:type="dcterms:W3CDTF">2022-04-16T09:35:43Z</dcterms:modified>
</cp:coreProperties>
</file>