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/>
              <a:t>الله قوة لنا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b="1" dirty="0"/>
              <a:t>الله قوة لنا</a:t>
            </a:r>
            <a:br>
              <a:rPr lang="ar-EG" sz="8800" b="1" dirty="0"/>
            </a:br>
            <a:r>
              <a:rPr lang="ar-SA" sz="8800" b="1" dirty="0"/>
              <a:t>وحمانا الوطيد</a:t>
            </a:r>
            <a:endParaRPr lang="en-US" sz="8800" dirty="0"/>
          </a:p>
          <a:p>
            <a:pPr algn="ctr">
              <a:defRPr/>
            </a:pPr>
            <a:r>
              <a:rPr lang="ar-SA" sz="8800" b="1" dirty="0"/>
              <a:t>في الضيق عون قادر</a:t>
            </a:r>
            <a:br>
              <a:rPr lang="ar-EG" sz="8800" b="1" dirty="0"/>
            </a:br>
            <a:r>
              <a:rPr lang="ar-SA" sz="8800" b="1" dirty="0"/>
              <a:t>ونصير شديد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b="1" dirty="0">
                <a:solidFill>
                  <a:srgbClr val="003300"/>
                </a:solidFill>
              </a:rPr>
              <a:t>فلذا لسنا نجزع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والقلب لا يفزع</a:t>
            </a:r>
          </a:p>
          <a:p>
            <a:pPr algn="ctr">
              <a:defRPr/>
            </a:pPr>
            <a:r>
              <a:rPr lang="ar-SA" sz="8800" b="1" dirty="0">
                <a:solidFill>
                  <a:srgbClr val="003300"/>
                </a:solidFill>
              </a:rPr>
              <a:t>ولماذا نزعزع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والرب معين</a:t>
            </a:r>
            <a:endParaRPr lang="en-US" sz="88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b="1" dirty="0"/>
              <a:t>الأرض إن تزحزحت</a:t>
            </a:r>
            <a:br>
              <a:rPr lang="ar-EG" sz="8800" b="1" dirty="0"/>
            </a:br>
            <a:r>
              <a:rPr lang="ar-SA" sz="8800" b="1" dirty="0"/>
              <a:t>ودهتها المخاطر</a:t>
            </a:r>
          </a:p>
          <a:p>
            <a:pPr algn="ctr">
              <a:defRPr/>
            </a:pPr>
            <a:r>
              <a:rPr lang="ar-SA" sz="8800" b="1" dirty="0"/>
              <a:t>أو قلبت جبالها</a:t>
            </a:r>
            <a:br>
              <a:rPr lang="ar-EG" sz="8800" b="1" dirty="0"/>
            </a:br>
            <a:r>
              <a:rPr lang="ar-SA" sz="8800" b="1" dirty="0"/>
              <a:t>فلنا الرب ناصر</a:t>
            </a:r>
            <a:endParaRPr lang="en-US" sz="8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b="1" dirty="0">
                <a:solidFill>
                  <a:srgbClr val="003300"/>
                </a:solidFill>
              </a:rPr>
              <a:t>فلذا لسنا نجزع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والقلب لا يفزع</a:t>
            </a:r>
          </a:p>
          <a:p>
            <a:pPr algn="ctr">
              <a:defRPr/>
            </a:pPr>
            <a:r>
              <a:rPr lang="ar-SA" sz="8800" b="1" dirty="0">
                <a:solidFill>
                  <a:srgbClr val="003300"/>
                </a:solidFill>
              </a:rPr>
              <a:t>ولماذا نزعزع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والرب معين</a:t>
            </a:r>
            <a:endParaRPr lang="en-US" sz="88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b="1" dirty="0"/>
              <a:t>الرب وسط شعبه</a:t>
            </a:r>
            <a:br>
              <a:rPr lang="ar-EG" sz="8800" b="1" dirty="0"/>
            </a:br>
            <a:r>
              <a:rPr lang="ar-SA" sz="8800" b="1" dirty="0"/>
              <a:t>ومعين الكنيسة</a:t>
            </a:r>
          </a:p>
          <a:p>
            <a:pPr algn="ctr">
              <a:defRPr/>
            </a:pPr>
            <a:r>
              <a:rPr lang="ar-SA" sz="8800" b="1" dirty="0"/>
              <a:t>تفرحها من فيضه</a:t>
            </a:r>
            <a:br>
              <a:rPr lang="ar-EG" sz="8800" b="1" dirty="0"/>
            </a:br>
            <a:r>
              <a:rPr lang="ar-SA" sz="8800" b="1" dirty="0"/>
              <a:t>بركاتٌ نفيسة</a:t>
            </a:r>
            <a:endParaRPr lang="en-US" sz="8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b="1" dirty="0">
                <a:solidFill>
                  <a:srgbClr val="003300"/>
                </a:solidFill>
              </a:rPr>
              <a:t>فلذا لسنا نجزع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والقلب لا يفزع</a:t>
            </a:r>
          </a:p>
          <a:p>
            <a:pPr algn="ctr">
              <a:defRPr/>
            </a:pPr>
            <a:r>
              <a:rPr lang="ar-SA" sz="8800" b="1" dirty="0">
                <a:solidFill>
                  <a:srgbClr val="003300"/>
                </a:solidFill>
              </a:rPr>
              <a:t>ولماذا نزعزع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والرب معين</a:t>
            </a:r>
            <a:endParaRPr lang="en-US" sz="88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b="1" dirty="0"/>
              <a:t>عظيمٌ الرب العلي</a:t>
            </a:r>
            <a:br>
              <a:rPr lang="ar-EG" sz="8800" b="1" dirty="0"/>
            </a:br>
            <a:r>
              <a:rPr lang="ar-SA" sz="8800" b="1" dirty="0"/>
              <a:t>متعال مجيد</a:t>
            </a:r>
          </a:p>
          <a:p>
            <a:pPr algn="ctr">
              <a:defRPr/>
            </a:pPr>
            <a:r>
              <a:rPr lang="ar-SA" sz="8800" b="1" dirty="0"/>
              <a:t>للدهر معنا حصننا</a:t>
            </a:r>
            <a:br>
              <a:rPr lang="ar-EG" sz="8800" b="1" dirty="0"/>
            </a:br>
            <a:r>
              <a:rPr lang="ar-SA" sz="8800" b="1" dirty="0"/>
              <a:t>وحمانا الوطيد</a:t>
            </a:r>
            <a:endParaRPr lang="en-US" sz="8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b="1" dirty="0">
                <a:solidFill>
                  <a:srgbClr val="003300"/>
                </a:solidFill>
              </a:rPr>
              <a:t>فلذا لسنا نجزع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والقلب لا يفزع</a:t>
            </a:r>
          </a:p>
          <a:p>
            <a:pPr algn="ctr">
              <a:defRPr/>
            </a:pPr>
            <a:r>
              <a:rPr lang="ar-SA" sz="8800" b="1" dirty="0">
                <a:solidFill>
                  <a:srgbClr val="003300"/>
                </a:solidFill>
              </a:rPr>
              <a:t>ولماذا نزعزع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والرب معين</a:t>
            </a:r>
            <a:endParaRPr lang="en-US" sz="88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102</Words>
  <Application>Microsoft Office PowerPoint</Application>
  <PresentationFormat>عرض على الشاشة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193</cp:revision>
  <dcterms:created xsi:type="dcterms:W3CDTF">2021-12-07T14:30:00Z</dcterms:created>
  <dcterms:modified xsi:type="dcterms:W3CDTF">2024-01-01T08:13:03Z</dcterms:modified>
</cp:coreProperties>
</file>