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77" r:id="rId4"/>
    <p:sldId id="369" r:id="rId5"/>
    <p:sldId id="378" r:id="rId6"/>
    <p:sldId id="379" r:id="rId7"/>
    <p:sldId id="38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7"/>
            <p14:sldId id="369"/>
            <p14:sldId id="378"/>
            <p14:sldId id="379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296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الله كـــــريم الله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79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الله كريم الله ... الله كريم</a:t>
            </a:r>
            <a:br>
              <a:rPr lang="ar-EG" sz="8000" b="1" dirty="0"/>
            </a:br>
            <a:r>
              <a:rPr lang="ar-EG" sz="8000" b="1" dirty="0"/>
              <a:t>مش ممكن ينسي </a:t>
            </a:r>
            <a:r>
              <a:rPr lang="ar-EG" sz="8000" b="1" dirty="0" err="1"/>
              <a:t>أولأده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إلهي العظيم</a:t>
            </a: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392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مهما تصعب أحوالي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في بيتي وشغلي ومالي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هو سيدي </a:t>
            </a:r>
            <a:r>
              <a:rPr lang="ar-EG" sz="8000" b="1" dirty="0" err="1">
                <a:solidFill>
                  <a:srgbClr val="003300"/>
                </a:solidFill>
              </a:rPr>
              <a:t>وراس</a:t>
            </a:r>
            <a:r>
              <a:rPr lang="ar-EG" sz="8000" b="1" dirty="0">
                <a:solidFill>
                  <a:srgbClr val="003300"/>
                </a:solidFill>
              </a:rPr>
              <a:t> مالي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عليه كل أتكالي  الله كريم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8212"/>
            <a:ext cx="9982199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/>
              <a:t>1-</a:t>
            </a:r>
            <a:r>
              <a:rPr lang="ar-EG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لو زماني جار علي وعده يسندني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لو دليلي أحتار في روحه يرشدني</a:t>
            </a:r>
            <a:br>
              <a:rPr lang="ar-EG" sz="5400" b="1" dirty="0"/>
            </a:br>
            <a:r>
              <a:rPr lang="ar-EG" sz="5400" b="1" dirty="0"/>
              <a:t>لو سلامي غاب عني صوته يجذبني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لو في وسط النار نفسي </a:t>
            </a:r>
            <a:r>
              <a:rPr lang="ar-EG" sz="5400" b="1" dirty="0" err="1"/>
              <a:t>إيده</a:t>
            </a:r>
            <a:r>
              <a:rPr lang="ar-EG" sz="5400" b="1" dirty="0"/>
              <a:t> تنشلني</a:t>
            </a:r>
            <a:br>
              <a:rPr lang="ar-EG" sz="5400" b="1" dirty="0"/>
            </a:br>
            <a:endParaRPr lang="en-US" altLang="en-US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3161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مهما تصعب أحوالي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في بيتي وشغلي ومالي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هو سيدي </a:t>
            </a:r>
            <a:r>
              <a:rPr lang="ar-EG" sz="8000" b="1" dirty="0" err="1">
                <a:solidFill>
                  <a:srgbClr val="003300"/>
                </a:solidFill>
              </a:rPr>
              <a:t>وراس</a:t>
            </a:r>
            <a:r>
              <a:rPr lang="ar-EG" sz="8000" b="1" dirty="0">
                <a:solidFill>
                  <a:srgbClr val="003300"/>
                </a:solidFill>
              </a:rPr>
              <a:t> مالي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عليه كل أتكالي الله كريم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524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/>
              <a:t>2-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مجده مالي الكون ربي منور حياتي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وبسلامه بغمر قلبي </a:t>
            </a:r>
            <a:r>
              <a:rPr lang="ar-EG" sz="5400" b="1" dirty="0" err="1"/>
              <a:t>بيلغي</a:t>
            </a:r>
            <a:r>
              <a:rPr lang="ar-EG" sz="5400" b="1" dirty="0"/>
              <a:t> أهاتي</a:t>
            </a:r>
            <a:br>
              <a:rPr lang="ar-EG" sz="5400" b="1" dirty="0"/>
            </a:br>
            <a:r>
              <a:rPr lang="ar-EG" sz="4800" b="1" dirty="0"/>
              <a:t>ماشي جنبي رفيق لدربي في </a:t>
            </a:r>
            <a:r>
              <a:rPr lang="ar-EG" sz="4800" b="1" dirty="0" err="1"/>
              <a:t>إيده</a:t>
            </a:r>
            <a:r>
              <a:rPr lang="ar-EG" sz="4800" b="1" dirty="0"/>
              <a:t> خطواتي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مهما كان العالم سلبي ضامن نجاتي</a:t>
            </a:r>
            <a:br>
              <a:rPr lang="ar-EG" sz="6000" b="1" dirty="0"/>
            </a:br>
            <a:endParaRPr lang="en-US" altLang="en-US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2399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مهما تصعب أحوالي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في بيتي وشغلي ومالي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هو سيدي </a:t>
            </a:r>
            <a:r>
              <a:rPr lang="ar-EG" sz="8000" b="1" dirty="0" err="1">
                <a:solidFill>
                  <a:srgbClr val="003300"/>
                </a:solidFill>
              </a:rPr>
              <a:t>وراس</a:t>
            </a:r>
            <a:r>
              <a:rPr lang="ar-EG" sz="8000" b="1" dirty="0">
                <a:solidFill>
                  <a:srgbClr val="003300"/>
                </a:solidFill>
              </a:rPr>
              <a:t> مالي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عليه كل أتكالي الله كريم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130</Words>
  <Application>Microsoft Office PowerPoint</Application>
  <PresentationFormat>عرض على الشاشة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192</cp:revision>
  <dcterms:created xsi:type="dcterms:W3CDTF">2021-12-07T14:30:00Z</dcterms:created>
  <dcterms:modified xsi:type="dcterms:W3CDTF">2024-01-01T08:16:50Z</dcterms:modified>
</cp:coreProperties>
</file>