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37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296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8800" b="1" dirty="0"/>
              <a:t>الله لن</a:t>
            </a:r>
            <a:r>
              <a:rPr lang="ar-EG" sz="8800" b="1" dirty="0"/>
              <a:t>ــــ</a:t>
            </a:r>
            <a:r>
              <a:rPr lang="ar-SA" sz="8800" b="1" dirty="0"/>
              <a:t>ا</a:t>
            </a:r>
            <a:endParaRPr lang="en-US" sz="8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368796"/>
            <a:ext cx="9982199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الله لنا 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ملجأ وقوة 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عونا في الضيقات 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وجد شديدا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endParaRPr lang="en-US" altLang="en-US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34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سلام سلام </a:t>
            </a:r>
            <a:br>
              <a:rPr lang="ar-EG" sz="8800" b="1" dirty="0"/>
            </a:br>
            <a:r>
              <a:rPr lang="ar-EG" sz="8800" b="1" dirty="0"/>
              <a:t>من رب الأنام </a:t>
            </a:r>
            <a:br>
              <a:rPr lang="ar-EG" sz="8800" b="1" dirty="0"/>
            </a:br>
            <a:r>
              <a:rPr lang="ar-EG" sz="8800" b="1" dirty="0"/>
              <a:t>يملا كياني </a:t>
            </a:r>
            <a:br>
              <a:rPr lang="ar-EG" sz="8800" b="1" dirty="0"/>
            </a:br>
            <a:r>
              <a:rPr lang="ar-EG" sz="8800" b="1" dirty="0"/>
              <a:t>يزيل الآلام</a:t>
            </a:r>
            <a:endParaRPr lang="en-US" altLang="en-US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444996"/>
            <a:ext cx="9982199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الله لنا 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ملجأ وقوة 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عونا في الضيقات 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وجد شديدا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endParaRPr lang="en-US" altLang="en-US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4800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لماذا اخـــــــاف </a:t>
            </a:r>
            <a:br>
              <a:rPr lang="ar-EG" sz="8800" b="1" dirty="0"/>
            </a:br>
            <a:r>
              <a:rPr lang="ar-EG" sz="8800" b="1" dirty="0"/>
              <a:t>لماذا اهـــــــــاب </a:t>
            </a:r>
            <a:br>
              <a:rPr lang="ar-EG" sz="8800" b="1" dirty="0"/>
            </a:br>
            <a:r>
              <a:rPr lang="ar-EG" sz="8800" b="1" dirty="0"/>
              <a:t>والـــــرب معيني </a:t>
            </a:r>
            <a:br>
              <a:rPr lang="ar-EG" sz="8800" b="1" dirty="0"/>
            </a:br>
            <a:r>
              <a:rPr lang="ar-EG" sz="8800" b="1" dirty="0"/>
              <a:t>فــي دنيا الاتعاب</a:t>
            </a:r>
            <a:br>
              <a:rPr lang="ar-EG" sz="4800" b="1" dirty="0"/>
            </a:br>
            <a:endParaRPr lang="en-US" altLang="en-US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521196"/>
            <a:ext cx="9982199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الله لنا 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ملجأ وقوة 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عونا في الضيقات 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وجد شديدا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endParaRPr lang="en-US" altLang="en-US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34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في وسط </a:t>
            </a:r>
            <a:r>
              <a:rPr lang="ar-EG" sz="8800" b="1" dirty="0" err="1"/>
              <a:t>ضيقاتي</a:t>
            </a:r>
            <a:r>
              <a:rPr lang="ar-EG" sz="8800" b="1" dirty="0"/>
              <a:t> </a:t>
            </a:r>
            <a:br>
              <a:rPr lang="ar-EG" sz="8800" b="1" dirty="0"/>
            </a:br>
            <a:r>
              <a:rPr lang="ar-EG" sz="8800" b="1" dirty="0"/>
              <a:t>ودموعي </a:t>
            </a:r>
            <a:r>
              <a:rPr lang="ar-EG" sz="8800" b="1" dirty="0" err="1"/>
              <a:t>واهاتي</a:t>
            </a:r>
            <a:r>
              <a:rPr lang="ar-EG" sz="8800" b="1" dirty="0"/>
              <a:t> </a:t>
            </a:r>
            <a:br>
              <a:rPr lang="ar-EG" sz="8800" b="1" dirty="0"/>
            </a:br>
            <a:r>
              <a:rPr lang="ar-EG" sz="8800" b="1" dirty="0"/>
              <a:t>اتشدد بكلامه </a:t>
            </a:r>
            <a:br>
              <a:rPr lang="ar-EG" sz="8800" b="1" dirty="0"/>
            </a:br>
            <a:r>
              <a:rPr lang="ar-EG" sz="8800" b="1" dirty="0"/>
              <a:t>ينور ظلماتي</a:t>
            </a:r>
            <a:endParaRPr lang="en-US" altLang="en-US" sz="8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381000"/>
            <a:ext cx="9982199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الله لنا 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ملجا وقوة 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عونا في الضيقات 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وجد شديدا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endParaRPr lang="en-US" altLang="en-US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1733</TotalTime>
  <Words>94</Words>
  <Application>Microsoft Office PowerPoint</Application>
  <PresentationFormat>عرض على الشاشة (4:3)</PresentationFormat>
  <Paragraphs>9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195</cp:revision>
  <dcterms:created xsi:type="dcterms:W3CDTF">2021-12-07T14:30:00Z</dcterms:created>
  <dcterms:modified xsi:type="dcterms:W3CDTF">2024-01-01T08:26:43Z</dcterms:modified>
</cp:coreProperties>
</file>