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369" r:id="rId4"/>
    <p:sldId id="373" r:id="rId5"/>
    <p:sldId id="371" r:id="rId6"/>
    <p:sldId id="374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3"/>
            <p14:sldId id="371"/>
            <p14:sldId id="3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29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751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الله نوري وخلاصي</a:t>
            </a:r>
            <a:endParaRPr 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03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(الله نوري وخلاصي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فممن أخــــــــاف)2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الله حصن حياتي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فمن أهـــــاب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400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 </a:t>
            </a:r>
            <a:endParaRPr lang="ar-EG" sz="6600" b="1" dirty="0"/>
          </a:p>
          <a:p>
            <a:pPr algn="ctr" rtl="1"/>
            <a:r>
              <a:rPr lang="ar-EG" sz="6600" b="1" dirty="0"/>
              <a:t>(أدعوك اللهم فاستجب لدعائي)</a:t>
            </a:r>
            <a:r>
              <a:rPr lang="ar-EG" sz="5400" b="1" dirty="0"/>
              <a:t>2</a:t>
            </a:r>
            <a:endParaRPr lang="ar-EG" sz="6600" b="1" dirty="0"/>
          </a:p>
          <a:p>
            <a:pPr algn="ctr" rtl="1"/>
            <a:r>
              <a:rPr lang="ar-EG" sz="6600" b="1" dirty="0"/>
              <a:t>وتحنن علي وكن لي مستجيباً</a:t>
            </a:r>
          </a:p>
          <a:p>
            <a:pPr algn="ctr" rtl="1"/>
            <a:r>
              <a:rPr lang="ar-EG" sz="6600" b="1" dirty="0"/>
              <a:t>لا لا تتركني لا تتركني يا إلهي</a:t>
            </a:r>
          </a:p>
          <a:p>
            <a:pPr algn="ctr" rtl="1"/>
            <a:r>
              <a:rPr lang="ar-EG" sz="6600" b="1" dirty="0"/>
              <a:t>أنت لي المعين</a:t>
            </a:r>
          </a:p>
          <a:p>
            <a:pPr algn="ctr"/>
            <a:br>
              <a:rPr lang="ar-EG" sz="6600" b="1" dirty="0"/>
            </a:br>
            <a:endParaRPr lang="en-US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03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(الله نوري وخلاصي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فممن أخــــــــاف)2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الله حصن حياتي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فمن أهـــــاب</a:t>
            </a:r>
          </a:p>
        </p:txBody>
      </p:sp>
    </p:spTree>
    <p:extLst>
      <p:ext uri="{BB962C8B-B14F-4D97-AF65-F5344CB8AC3E}">
        <p14:creationId xmlns:p14="http://schemas.microsoft.com/office/powerpoint/2010/main" val="2508147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7200" b="1" dirty="0"/>
              <a:t>(واحدة سالت المولى)</a:t>
            </a:r>
            <a:r>
              <a:rPr lang="ar-EG" sz="6000" b="1" dirty="0"/>
              <a:t>2</a:t>
            </a:r>
          </a:p>
          <a:p>
            <a:pPr algn="ctr" rtl="1"/>
            <a:r>
              <a:rPr lang="ar-EG" sz="7200" b="1" dirty="0"/>
              <a:t>(وإياها طلبت)</a:t>
            </a:r>
            <a:r>
              <a:rPr lang="ar-EG" sz="6000" b="1" dirty="0"/>
              <a:t>2</a:t>
            </a:r>
          </a:p>
          <a:p>
            <a:pPr algn="ctr" rtl="1"/>
            <a:r>
              <a:rPr lang="ar-EG" sz="7200" b="1" dirty="0"/>
              <a:t>(أن أقيم في بيت المولى)</a:t>
            </a:r>
            <a:r>
              <a:rPr lang="ar-EG" sz="6000" b="1" dirty="0"/>
              <a:t>2</a:t>
            </a:r>
            <a:endParaRPr lang="ar-EG" sz="7200" b="1" dirty="0"/>
          </a:p>
          <a:p>
            <a:pPr algn="ctr" rtl="1"/>
            <a:r>
              <a:rPr lang="ar-EG" sz="7200" b="1" dirty="0"/>
              <a:t>(لأرى نعيم الله)</a:t>
            </a:r>
            <a:r>
              <a:rPr lang="ar-EG" sz="6000" b="1" dirty="0"/>
              <a:t>2</a:t>
            </a:r>
          </a:p>
          <a:p>
            <a:pPr algn="ctr"/>
            <a:br>
              <a:rPr lang="ar-EG" sz="7200" b="1" dirty="0"/>
            </a:br>
            <a:endParaRPr lang="en-US" altLang="en-US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03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(الله نوري وخلاصي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فممن أخــــــــاف)2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الله حصن حياتي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فمن أهـــــاب</a:t>
            </a:r>
          </a:p>
        </p:txBody>
      </p:sp>
    </p:spTree>
    <p:extLst>
      <p:ext uri="{BB962C8B-B14F-4D97-AF65-F5344CB8AC3E}">
        <p14:creationId xmlns:p14="http://schemas.microsoft.com/office/powerpoint/2010/main" val="2439225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1667</TotalTime>
  <Words>94</Words>
  <Application>Microsoft Office PowerPoint</Application>
  <PresentationFormat>عرض على الشاشة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192</cp:revision>
  <dcterms:created xsi:type="dcterms:W3CDTF">2021-12-07T14:30:00Z</dcterms:created>
  <dcterms:modified xsi:type="dcterms:W3CDTF">2024-01-01T08:31:39Z</dcterms:modified>
</cp:coreProperties>
</file>