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3" r:id="rId7"/>
    <p:sldId id="374" r:id="rId8"/>
    <p:sldId id="375" r:id="rId9"/>
    <p:sldId id="38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3"/>
            <p14:sldId id="374"/>
            <p14:sldId id="375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296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 هو أبويا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الله هوَ أبُويا</a:t>
            </a:r>
            <a:endParaRPr lang="en-US" altLang="zh-CN" sz="80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  وَأنا عَلى قلبه غَالي</a:t>
            </a:r>
            <a:b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</a:b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الله هوَ أبُويــا</a:t>
            </a:r>
            <a:endParaRPr lang="en-US" altLang="zh-CN" sz="80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   وِدَارِي بكـُلِّ حَالي</a:t>
            </a:r>
            <a:r>
              <a:rPr lang="en-US" altLang="zh-CN" sz="8000" b="1" dirty="0">
                <a:solidFill>
                  <a:srgbClr val="003300"/>
                </a:solidFill>
                <a:latin typeface="Times New Roman" pitchFamily="18" charset="0"/>
                <a:ea typeface="SimSun" pitchFamily="2" charset="-122"/>
                <a:cs typeface="Simplified Arabic" pitchFamily="2" charset="-78"/>
              </a:rPr>
              <a:t> </a:t>
            </a:r>
            <a:endParaRPr lang="ar-SA" altLang="zh-CN" sz="8000" b="1" dirty="0">
              <a:solidFill>
                <a:srgbClr val="003300"/>
              </a:solidFill>
              <a:latin typeface="Times New Roman" pitchFamily="18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9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ar-EG" altLang="zh-CN" sz="6600" b="1" dirty="0"/>
              <a:t>1-</a:t>
            </a:r>
          </a:p>
          <a:p>
            <a:pPr algn="ctr" eaLnBrk="0" hangingPunct="0">
              <a:defRPr/>
            </a:pPr>
            <a:r>
              <a:rPr lang="ar-EG" altLang="zh-CN" sz="6600" b="1" dirty="0"/>
              <a:t>(وِإذا كان بنفسه نـَسَبني لِيه </a:t>
            </a:r>
          </a:p>
          <a:p>
            <a:pPr algn="ctr" eaLnBrk="0" hangingPunct="0">
              <a:defRPr/>
            </a:pPr>
            <a:r>
              <a:rPr lang="ar-EG" altLang="zh-CN" sz="6600" b="1" dirty="0"/>
              <a:t>وِمِين يهـِزّ إيمَـــانـــي بيه)</a:t>
            </a:r>
            <a:r>
              <a:rPr lang="ar-EG" altLang="zh-CN" sz="5400" b="1" dirty="0"/>
              <a:t>2</a:t>
            </a:r>
            <a:br>
              <a:rPr lang="ar-EG" altLang="zh-CN" sz="6600" b="1" dirty="0"/>
            </a:br>
            <a:r>
              <a:rPr lang="ar-EG" altLang="zh-CN" sz="6600" b="1" dirty="0"/>
              <a:t>وِدا مُـــش أمَـــــل وَلا رَأي </a:t>
            </a:r>
          </a:p>
          <a:p>
            <a:pPr algn="ctr" eaLnBrk="0" hangingPunct="0">
              <a:defRPr/>
            </a:pPr>
            <a:r>
              <a:rPr lang="ar-EG" altLang="zh-CN" sz="6600" b="1" dirty="0"/>
              <a:t>أو فِكر في خَيـالي </a:t>
            </a:r>
            <a:r>
              <a:rPr lang="ar-EG" altLang="zh-CN" sz="6600" b="1" dirty="0" err="1"/>
              <a:t>بارتاح</a:t>
            </a:r>
            <a:r>
              <a:rPr lang="ar-EG" altLang="zh-CN" sz="6600" b="1" dirty="0"/>
              <a:t> لِيه</a:t>
            </a:r>
            <a:r>
              <a:rPr lang="en-US" altLang="zh-CN" sz="6600" b="1" dirty="0">
                <a:latin typeface="Times New Roman" pitchFamily="18" charset="0"/>
                <a:ea typeface="SimSun" pitchFamily="2" charset="-122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altLang="zh-CN" sz="7200" b="1" dirty="0"/>
              <a:t>بـِحَق دَم اِبنــــه اللي سَال</a:t>
            </a:r>
          </a:p>
          <a:p>
            <a:pPr algn="ctr" eaLnBrk="0" hangingPunct="0"/>
            <a:r>
              <a:rPr lang="ar-EG" altLang="zh-CN" sz="7200" b="1" dirty="0"/>
              <a:t>بحَق سُلطانه عَلى المُحَال</a:t>
            </a:r>
            <a:br>
              <a:rPr lang="ar-EG" altLang="zh-CN" sz="7200" b="1" dirty="0"/>
            </a:br>
            <a:r>
              <a:rPr lang="ar-EG" altLang="zh-CN" sz="7200" b="1" dirty="0"/>
              <a:t>بحَق حُبّ فـــاق الخَيَــال   </a:t>
            </a:r>
          </a:p>
          <a:p>
            <a:pPr algn="ctr" eaLnBrk="0" hangingPunct="0"/>
            <a:r>
              <a:rPr lang="ar-EG" altLang="zh-CN" sz="7200" b="1" dirty="0"/>
              <a:t>وِمَهمَا جَاني العَدو وِقال  </a:t>
            </a:r>
          </a:p>
          <a:p>
            <a:pPr algn="ctr" eaLnBrk="0" hangingPunct="0"/>
            <a:r>
              <a:rPr lang="ar-EG" altLang="zh-CN" sz="7200" b="1" dirty="0"/>
              <a:t>وِمَهما قال</a:t>
            </a:r>
            <a:endParaRPr lang="en-US" altLang="zh-CN" sz="7200" b="1" dirty="0">
              <a:ea typeface="SimSun" pitchFamily="2" charset="-122"/>
              <a:cs typeface="Times New Roman" pitchFamily="18" charset="0"/>
            </a:endParaRPr>
          </a:p>
          <a:p>
            <a:pPr algn="ctr" eaLnBrk="0" hangingPunct="0"/>
            <a:endParaRPr lang="ar-SA" altLang="zh-CN" sz="7200" b="1" dirty="0">
              <a:latin typeface="Times New Roman" pitchFamily="18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الله هوَ أبُويا</a:t>
            </a:r>
            <a:endParaRPr lang="en-US" altLang="zh-CN" sz="80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  وَأنا عَلى قلبه غَالي</a:t>
            </a:r>
            <a:b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</a:b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الله هوَ أبُويــا</a:t>
            </a:r>
            <a:endParaRPr lang="en-US" altLang="zh-CN" sz="80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   وِدَارِي بكـُلِّ حَالي</a:t>
            </a:r>
            <a:r>
              <a:rPr lang="en-US" altLang="zh-CN" sz="8000" b="1" dirty="0">
                <a:solidFill>
                  <a:srgbClr val="003300"/>
                </a:solidFill>
                <a:latin typeface="Times New Roman" pitchFamily="18" charset="0"/>
                <a:ea typeface="SimSun" pitchFamily="2" charset="-122"/>
                <a:cs typeface="Simplified Arabic" pitchFamily="2" charset="-78"/>
              </a:rPr>
              <a:t> </a:t>
            </a:r>
            <a:endParaRPr lang="ar-SA" altLang="zh-CN" sz="8000" b="1" dirty="0">
              <a:solidFill>
                <a:srgbClr val="003300"/>
              </a:solidFill>
              <a:latin typeface="Times New Roman" pitchFamily="18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altLang="zh-CN" sz="7200" b="1" dirty="0"/>
              <a:t>2-</a:t>
            </a:r>
          </a:p>
          <a:p>
            <a:pPr algn="ctr" eaLnBrk="0" hangingPunct="0"/>
            <a:r>
              <a:rPr lang="ar-EG" altLang="zh-CN" sz="7200" b="1" dirty="0"/>
              <a:t>(لا يتوِصِف إحسَاس</a:t>
            </a:r>
          </a:p>
          <a:p>
            <a:pPr algn="ctr" eaLnBrk="0" hangingPunct="0"/>
            <a:r>
              <a:rPr lang="ar-EG" altLang="zh-CN" sz="7200" b="1" dirty="0"/>
              <a:t> </a:t>
            </a:r>
            <a:r>
              <a:rPr lang="ar-EG" altLang="zh-CN" sz="7200" b="1" dirty="0" err="1"/>
              <a:t>بإنـِّي</a:t>
            </a:r>
            <a:r>
              <a:rPr lang="ar-EG" altLang="zh-CN" sz="7200" b="1" dirty="0"/>
              <a:t> مُنتـَسِب لِله</a:t>
            </a:r>
            <a:br>
              <a:rPr lang="ar-EG" altLang="zh-CN" sz="7200" b="1" dirty="0"/>
            </a:br>
            <a:r>
              <a:rPr lang="ar-EG" altLang="zh-CN" sz="7200" b="1" dirty="0"/>
              <a:t>وِيَقين </a:t>
            </a:r>
            <a:r>
              <a:rPr lang="ar-EG" altLang="zh-CN" sz="7200" b="1" dirty="0" err="1"/>
              <a:t>بيجرِي</a:t>
            </a:r>
            <a:r>
              <a:rPr lang="ar-EG" altLang="zh-CN" sz="7200" b="1" dirty="0"/>
              <a:t> في عُرُوقِـي</a:t>
            </a:r>
          </a:p>
          <a:p>
            <a:pPr algn="ctr" eaLnBrk="0" hangingPunct="0"/>
            <a:r>
              <a:rPr lang="ar-EG" altLang="zh-CN" sz="7200" b="1" dirty="0"/>
              <a:t> منه لِيَّ حَيَاة)</a:t>
            </a:r>
            <a:r>
              <a:rPr lang="ar-EG" altLang="zh-CN" sz="5400" b="1" dirty="0"/>
              <a:t>2</a:t>
            </a:r>
            <a:r>
              <a:rPr lang="en-US" altLang="zh-CN" sz="7200" b="1" dirty="0">
                <a:latin typeface="Times New Roman" pitchFamily="18" charset="0"/>
                <a:ea typeface="SimSun" pitchFamily="2" charset="-122"/>
              </a:rPr>
              <a:t> </a:t>
            </a:r>
            <a:endParaRPr lang="ar-SA" altLang="zh-CN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altLang="zh-CN" sz="7200" b="1" dirty="0"/>
              <a:t>(لا مَجَال لِلشَّك </a:t>
            </a:r>
          </a:p>
          <a:p>
            <a:pPr algn="ctr" eaLnBrk="0" hangingPunct="0"/>
            <a:r>
              <a:rPr lang="ar-EG" altLang="zh-CN" sz="7200" b="1" dirty="0"/>
              <a:t>في حُضُـوره اللي يسبي</a:t>
            </a:r>
            <a:br>
              <a:rPr lang="ar-EG" altLang="zh-CN" sz="7200" b="1" dirty="0"/>
            </a:br>
            <a:r>
              <a:rPr lang="ar-EG" altLang="zh-CN" sz="7200" b="1" dirty="0"/>
              <a:t>أو وُضُوح صُوته </a:t>
            </a:r>
          </a:p>
          <a:p>
            <a:pPr algn="ctr" eaLnBrk="0" hangingPunct="0"/>
            <a:r>
              <a:rPr lang="ar-EG" altLang="zh-CN" sz="7200" b="1" dirty="0"/>
              <a:t>يقـول لي </a:t>
            </a:r>
            <a:r>
              <a:rPr lang="ar-EG" altLang="zh-CN" sz="7200" b="1" dirty="0" err="1"/>
              <a:t>إنتَ</a:t>
            </a:r>
            <a:r>
              <a:rPr lang="ar-EG" altLang="zh-CN" sz="7200" b="1" dirty="0"/>
              <a:t> اِبني)</a:t>
            </a:r>
            <a:r>
              <a:rPr lang="ar-EG" altLang="zh-CN" sz="5400" b="1" dirty="0"/>
              <a:t>2</a:t>
            </a:r>
            <a:r>
              <a:rPr lang="ar-EG" altLang="zh-CN" sz="7200" b="1" dirty="0">
                <a:latin typeface="Times New Roman" pitchFamily="18" charset="0"/>
              </a:rPr>
              <a:t> </a:t>
            </a:r>
            <a:endParaRPr lang="ar-SA" altLang="zh-CN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altLang="zh-CN" sz="8000" b="1" dirty="0"/>
              <a:t>(مَعنـَى </a:t>
            </a:r>
            <a:r>
              <a:rPr lang="ar-EG" altLang="zh-CN" sz="8000" b="1" dirty="0" err="1"/>
              <a:t>بيخَلـِّيني</a:t>
            </a:r>
            <a:endParaRPr lang="ar-EG" altLang="zh-CN" sz="8000" b="1" dirty="0"/>
          </a:p>
          <a:p>
            <a:pPr algn="ctr" eaLnBrk="0" hangingPunct="0"/>
            <a:r>
              <a:rPr lang="ar-EG" altLang="zh-CN" sz="8000" b="1" dirty="0"/>
              <a:t> في الضِّيقـات اَسَلـِّم</a:t>
            </a:r>
            <a:br>
              <a:rPr lang="ar-EG" altLang="zh-CN" sz="8000" b="1" dirty="0"/>
            </a:br>
            <a:r>
              <a:rPr lang="ar-EG" altLang="zh-CN" sz="7200" b="1" dirty="0" err="1"/>
              <a:t>وَالقـَى</a:t>
            </a:r>
            <a:r>
              <a:rPr lang="ar-EG" altLang="zh-CN" sz="7200" b="1" dirty="0"/>
              <a:t> نفسي في</a:t>
            </a:r>
          </a:p>
          <a:p>
            <a:pPr algn="ctr" eaLnBrk="0" hangingPunct="0"/>
            <a:r>
              <a:rPr lang="ar-EG" altLang="zh-CN" sz="7200" b="1" dirty="0"/>
              <a:t> عِزِّ تـَجرِبتي </a:t>
            </a:r>
            <a:r>
              <a:rPr lang="ar-EG" altLang="zh-CN" sz="7200" b="1" dirty="0" err="1"/>
              <a:t>بارَنـِّم</a:t>
            </a:r>
            <a:r>
              <a:rPr lang="ar-EG" altLang="zh-CN" sz="7200" b="1" dirty="0"/>
              <a:t>  أرَنـِّم)</a:t>
            </a:r>
            <a:r>
              <a:rPr lang="ar-EG" altLang="zh-CN" sz="6000" b="1" dirty="0"/>
              <a:t>2</a:t>
            </a:r>
            <a:endParaRPr lang="en-US" altLang="zh-CN" sz="6000" b="1" dirty="0">
              <a:ea typeface="SimSun" pitchFamily="2" charset="-122"/>
              <a:cs typeface="Times New Roman" pitchFamily="18" charset="0"/>
            </a:endParaRPr>
          </a:p>
          <a:p>
            <a:pPr algn="ctr" eaLnBrk="0" hangingPunct="0"/>
            <a:endParaRPr lang="ar-SA" altLang="zh-CN" sz="8000" b="1" dirty="0">
              <a:latin typeface="Times New Roman" pitchFamily="18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الله هوَ أبُويا</a:t>
            </a:r>
            <a:endParaRPr lang="en-US" altLang="zh-CN" sz="80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  وَأنا عَلى قلبه غَالي</a:t>
            </a:r>
            <a:b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</a:b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الله هوَ أبُويــا</a:t>
            </a:r>
            <a:endParaRPr lang="en-US" altLang="zh-CN" sz="80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ar-EG" altLang="zh-CN" sz="8000" b="1" dirty="0">
                <a:solidFill>
                  <a:srgbClr val="003300"/>
                </a:solidFill>
                <a:cs typeface="Times New Roman" pitchFamily="18" charset="0"/>
              </a:rPr>
              <a:t>   وِدَارِي بكـُلِّ حَالي</a:t>
            </a:r>
            <a:r>
              <a:rPr lang="en-US" altLang="zh-CN" sz="8000" b="1" dirty="0">
                <a:solidFill>
                  <a:srgbClr val="003300"/>
                </a:solidFill>
                <a:latin typeface="Times New Roman" pitchFamily="18" charset="0"/>
                <a:ea typeface="SimSun" pitchFamily="2" charset="-122"/>
                <a:cs typeface="Simplified Arabic" pitchFamily="2" charset="-78"/>
              </a:rPr>
              <a:t> </a:t>
            </a:r>
            <a:endParaRPr lang="ar-SA" altLang="zh-CN" sz="8000" b="1" dirty="0">
              <a:solidFill>
                <a:srgbClr val="003300"/>
              </a:solidFill>
              <a:latin typeface="Times New Roman" pitchFamily="18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153</Words>
  <Application>Microsoft Office PowerPoint</Application>
  <PresentationFormat>عرض على الشاشة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192</cp:revision>
  <dcterms:created xsi:type="dcterms:W3CDTF">2021-12-07T14:30:00Z</dcterms:created>
  <dcterms:modified xsi:type="dcterms:W3CDTF">2024-01-01T08:40:11Z</dcterms:modified>
</cp:coreProperties>
</file>