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277" r:id="rId3"/>
    <p:sldId id="369" r:id="rId4"/>
    <p:sldId id="381" r:id="rId5"/>
    <p:sldId id="371" r:id="rId6"/>
    <p:sldId id="382" r:id="rId7"/>
    <p:sldId id="373" r:id="rId8"/>
    <p:sldId id="383" r:id="rId9"/>
    <p:sldId id="375" r:id="rId10"/>
    <p:sldId id="384" r:id="rId11"/>
    <p:sldId id="377" r:id="rId12"/>
    <p:sldId id="385" r:id="rId13"/>
    <p:sldId id="379" r:id="rId14"/>
    <p:sldId id="386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81"/>
            <p14:sldId id="371"/>
            <p14:sldId id="382"/>
            <p14:sldId id="373"/>
            <p14:sldId id="383"/>
            <p14:sldId id="375"/>
            <p14:sldId id="384"/>
            <p14:sldId id="377"/>
            <p14:sldId id="385"/>
            <p14:sldId id="379"/>
            <p14:sldId id="38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296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0721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8000" b="1" dirty="0"/>
              <a:t>اللهم </a:t>
            </a:r>
            <a:r>
              <a:rPr lang="ar-SA" sz="8000" b="1" dirty="0" err="1"/>
              <a:t>بإسمك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اللهم </a:t>
            </a:r>
            <a:r>
              <a:rPr lang="ar-EG" sz="8000" b="1" dirty="0" err="1">
                <a:solidFill>
                  <a:srgbClr val="003300"/>
                </a:solidFill>
              </a:rPr>
              <a:t>بإسمك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خلصني وارحمني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واسمع يا إلهي صلاتي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وأنظر لي وإلى ذلي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307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أستر وجهك عن خطاياي       </a:t>
            </a:r>
          </a:p>
          <a:p>
            <a:pPr algn="ctr" rtl="1"/>
            <a:r>
              <a:rPr lang="ar-EG" sz="7200" b="1" dirty="0"/>
              <a:t>وأمح كل </a:t>
            </a:r>
            <a:r>
              <a:rPr lang="ar-EG" sz="7200" b="1" dirty="0" err="1"/>
              <a:t>أثامي</a:t>
            </a:r>
            <a:br>
              <a:rPr lang="ar-EG" sz="7200" b="1" dirty="0"/>
            </a:br>
            <a:r>
              <a:rPr lang="ar-EG" sz="7200" b="1" dirty="0"/>
              <a:t>قلباً نقياً أخلق فيا </a:t>
            </a:r>
          </a:p>
          <a:p>
            <a:pPr algn="ctr" rtl="1"/>
            <a:r>
              <a:rPr lang="ar-EG" sz="7200" b="1" dirty="0"/>
              <a:t>وروحاً مستقيماً </a:t>
            </a:r>
          </a:p>
          <a:p>
            <a:pPr algn="ctr" rtl="1"/>
            <a:r>
              <a:rPr lang="ar-EG" sz="7200" b="1" dirty="0"/>
              <a:t>جدد في أحشائي</a:t>
            </a:r>
            <a:endParaRPr lang="en-US" altLang="en-US" sz="7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اللهم </a:t>
            </a:r>
            <a:r>
              <a:rPr lang="ar-EG" sz="8000" b="1" dirty="0" err="1">
                <a:solidFill>
                  <a:srgbClr val="003300"/>
                </a:solidFill>
              </a:rPr>
              <a:t>بإسمك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خلصني وارحمني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واسمع يا إلهي صلاتي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وأنظر لي وإلى ذلي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158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فيكون للذليل رجاء</a:t>
            </a:r>
            <a:br>
              <a:rPr lang="ar-EG" sz="8000" b="1" dirty="0"/>
            </a:br>
            <a:r>
              <a:rPr lang="ar-EG" sz="8000" b="1" dirty="0"/>
              <a:t>وتسد الخطية فاها</a:t>
            </a:r>
            <a:br>
              <a:rPr lang="ar-EG" sz="8000" b="1" dirty="0"/>
            </a:br>
            <a:r>
              <a:rPr lang="ar-EG" sz="8000" b="1" dirty="0" err="1"/>
              <a:t>يارب</a:t>
            </a:r>
            <a:r>
              <a:rPr lang="ar-EG" sz="8000" b="1" dirty="0"/>
              <a:t> افتح شفتي</a:t>
            </a:r>
            <a:br>
              <a:rPr lang="ar-EG" sz="8000" b="1" dirty="0"/>
            </a:br>
            <a:r>
              <a:rPr lang="ar-EG" sz="8000" b="1" dirty="0"/>
              <a:t>فيخبر فمي بتسبيحك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اللهم </a:t>
            </a:r>
            <a:r>
              <a:rPr lang="ar-EG" sz="8000" b="1" dirty="0" err="1">
                <a:solidFill>
                  <a:srgbClr val="003300"/>
                </a:solidFill>
              </a:rPr>
              <a:t>بإسمك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خلصني وارحمني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واسمع يا إلهي صلاتي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وأنظر لي وإلى ذلي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902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اللهم </a:t>
            </a:r>
            <a:r>
              <a:rPr lang="ar-EG" sz="8000" b="1" dirty="0" err="1">
                <a:solidFill>
                  <a:srgbClr val="003300"/>
                </a:solidFill>
              </a:rPr>
              <a:t>بإسمك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خلصني وارحمني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واسمع يا إلهي صلاتي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وأنظر لي وإلى ذلي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33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عد يا رب نج نفسي     </a:t>
            </a:r>
          </a:p>
          <a:p>
            <a:pPr algn="ctr" rtl="1"/>
            <a:r>
              <a:rPr lang="ar-EG" sz="8800" b="1" dirty="0"/>
              <a:t>خلصني برحمتك</a:t>
            </a:r>
            <a:br>
              <a:rPr lang="ar-EG" sz="8800" b="1" dirty="0"/>
            </a:br>
            <a:r>
              <a:rPr lang="ar-EG" sz="8800" b="1" dirty="0"/>
              <a:t>لأنه ليس في الموت      </a:t>
            </a:r>
          </a:p>
          <a:p>
            <a:pPr algn="ctr" rtl="1"/>
            <a:r>
              <a:rPr lang="ar-EG" sz="8800" b="1" dirty="0"/>
              <a:t>ذكرك </a:t>
            </a:r>
            <a:r>
              <a:rPr lang="ar-EG" sz="8800" b="1" dirty="0" err="1"/>
              <a:t>فإحيني</a:t>
            </a:r>
            <a:endParaRPr lang="en-US" altLang="en-US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اللهم </a:t>
            </a:r>
            <a:r>
              <a:rPr lang="ar-EG" sz="8000" b="1" dirty="0" err="1">
                <a:solidFill>
                  <a:srgbClr val="003300"/>
                </a:solidFill>
              </a:rPr>
              <a:t>بإسمك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خلصني وارحمني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واسمع يا إلهي صلاتي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وأنظر لي وإلى ذلي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759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33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قوتي فارقتني</a:t>
            </a:r>
            <a:br>
              <a:rPr lang="ar-EG" sz="8800" b="1" dirty="0"/>
            </a:br>
            <a:r>
              <a:rPr lang="ar-EG" sz="8800" b="1" dirty="0" err="1"/>
              <a:t>ونورعيني</a:t>
            </a:r>
            <a:r>
              <a:rPr lang="ar-EG" sz="8800" b="1" dirty="0"/>
              <a:t> ليس معي</a:t>
            </a:r>
            <a:br>
              <a:rPr lang="ar-EG" sz="8800" b="1" dirty="0"/>
            </a:br>
            <a:r>
              <a:rPr lang="ar-EG" sz="8800" b="1" dirty="0"/>
              <a:t>أسرع إلى معونتي </a:t>
            </a:r>
          </a:p>
          <a:p>
            <a:pPr algn="ctr" rtl="1"/>
            <a:r>
              <a:rPr lang="ar-EG" sz="8800" b="1" dirty="0" err="1"/>
              <a:t>يارب</a:t>
            </a:r>
            <a:r>
              <a:rPr lang="ar-EG" sz="8800" b="1" dirty="0"/>
              <a:t> يا خلاصي</a:t>
            </a:r>
            <a:endParaRPr lang="en-US" altLang="en-US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اللهم </a:t>
            </a:r>
            <a:r>
              <a:rPr lang="ar-EG" sz="8000" b="1" dirty="0" err="1">
                <a:solidFill>
                  <a:srgbClr val="003300"/>
                </a:solidFill>
              </a:rPr>
              <a:t>بإسمك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خلصني وارحمني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واسمع يا إلهي صلاتي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وأنظر لي وإلى ذلي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265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ارحمني كرحمتك       </a:t>
            </a:r>
          </a:p>
          <a:p>
            <a:pPr algn="ctr" rtl="1"/>
            <a:r>
              <a:rPr lang="ar-EG" sz="8800" b="1" dirty="0"/>
              <a:t>امح إثمي كرأفتك</a:t>
            </a:r>
            <a:br>
              <a:rPr lang="ar-EG" sz="8800" b="1" dirty="0"/>
            </a:br>
            <a:r>
              <a:rPr lang="ar-EG" sz="8800" b="1" dirty="0"/>
              <a:t>اغسلني كثيراً من إثمي ومن خطيتي طهرني</a:t>
            </a:r>
            <a:endParaRPr lang="en-US" altLang="en-US" sz="8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اللهم </a:t>
            </a:r>
            <a:r>
              <a:rPr lang="ar-EG" sz="8000" b="1" dirty="0" err="1">
                <a:solidFill>
                  <a:srgbClr val="003300"/>
                </a:solidFill>
              </a:rPr>
              <a:t>بإسمك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خلصني وارحمني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واسمع يا إلهي صلاتي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وأنظر لي وإلى ذلي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63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26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لأني عارف </a:t>
            </a:r>
            <a:r>
              <a:rPr lang="ar-EG" sz="8000" b="1" dirty="0" err="1"/>
              <a:t>بأثامي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وخطيتي كل حين امامي</a:t>
            </a:r>
            <a:br>
              <a:rPr lang="ar-EG" sz="8000" b="1" dirty="0"/>
            </a:br>
            <a:r>
              <a:rPr lang="ar-EG" sz="8000" b="1" dirty="0"/>
              <a:t>إليك وحدك أخطأت </a:t>
            </a:r>
          </a:p>
          <a:p>
            <a:pPr algn="ctr" rtl="1"/>
            <a:r>
              <a:rPr lang="ar-EG" sz="8000" b="1" dirty="0"/>
              <a:t>والشر قدامك صنعت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1669</TotalTime>
  <Words>194</Words>
  <Application>Microsoft Office PowerPoint</Application>
  <PresentationFormat>عرض على الشاشة (4:3)</PresentationFormat>
  <Paragraphs>24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192</cp:revision>
  <dcterms:created xsi:type="dcterms:W3CDTF">2021-12-07T14:30:00Z</dcterms:created>
  <dcterms:modified xsi:type="dcterms:W3CDTF">2024-01-01T08:46:35Z</dcterms:modified>
</cp:coreProperties>
</file>