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69" r:id="rId4"/>
    <p:sldId id="370" r:id="rId5"/>
    <p:sldId id="37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39" d="100"/>
          <a:sy n="39" d="100"/>
        </p:scale>
        <p:origin x="36" y="7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اللي </a:t>
            </a:r>
            <a:r>
              <a:rPr lang="ar-SA" sz="7200" b="1" dirty="0" err="1"/>
              <a:t>اتولدوا</a:t>
            </a:r>
            <a:r>
              <a:rPr lang="ar-SA" sz="7200" b="1" dirty="0"/>
              <a:t> قبلنا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اللي </a:t>
            </a:r>
            <a:r>
              <a:rPr lang="ar-EG" sz="8000" b="1" dirty="0" err="1"/>
              <a:t>اتولدوا</a:t>
            </a:r>
            <a:r>
              <a:rPr lang="ar-EG" sz="8000" b="1" dirty="0"/>
              <a:t> قبلنا </a:t>
            </a:r>
          </a:p>
          <a:p>
            <a:pPr algn="ctr" rtl="1"/>
            <a:r>
              <a:rPr lang="ar-EG" sz="8000" b="1" dirty="0"/>
              <a:t>واللي عاشوا عمرنا</a:t>
            </a:r>
            <a:br>
              <a:rPr lang="ar-EG" sz="8000" b="1" dirty="0"/>
            </a:br>
            <a:r>
              <a:rPr lang="ar-EG" sz="8000" b="1" dirty="0"/>
              <a:t>واللي </a:t>
            </a:r>
            <a:r>
              <a:rPr lang="ar-EG" sz="8000" b="1" dirty="0" err="1"/>
              <a:t>هايجوا</a:t>
            </a:r>
            <a:r>
              <a:rPr lang="ar-EG" sz="8000" b="1" dirty="0"/>
              <a:t> بعدنا </a:t>
            </a:r>
          </a:p>
          <a:p>
            <a:pPr algn="ctr" rtl="1"/>
            <a:r>
              <a:rPr lang="ar-EG" sz="8000" b="1" dirty="0"/>
              <a:t>يمكن يكونوا زينا</a:t>
            </a:r>
          </a:p>
          <a:p>
            <a:pPr algn="ctr"/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مش مهم </a:t>
            </a:r>
            <a:r>
              <a:rPr lang="ar-EG" sz="8000" b="1" dirty="0" err="1"/>
              <a:t>ايه</a:t>
            </a:r>
            <a:r>
              <a:rPr lang="ar-EG" sz="8000" b="1" dirty="0"/>
              <a:t> جنسنا </a:t>
            </a:r>
          </a:p>
          <a:p>
            <a:pPr algn="ctr" rtl="1"/>
            <a:r>
              <a:rPr lang="ar-EG" sz="8000" b="1" dirty="0"/>
              <a:t>أو حتى لون جسمنا</a:t>
            </a:r>
            <a:br>
              <a:rPr lang="ar-EG" sz="8000" b="1" dirty="0"/>
            </a:br>
            <a:r>
              <a:rPr lang="ar-EG" sz="8000" b="1" dirty="0"/>
              <a:t>أو </a:t>
            </a:r>
            <a:r>
              <a:rPr lang="ar-EG" sz="8000" b="1" dirty="0" err="1"/>
              <a:t>ايه</a:t>
            </a:r>
            <a:r>
              <a:rPr lang="ar-EG" sz="8000" b="1" dirty="0"/>
              <a:t> فصيلة دمنا </a:t>
            </a:r>
          </a:p>
          <a:p>
            <a:pPr algn="ctr" rtl="1"/>
            <a:r>
              <a:rPr lang="ar-EG" sz="8000" b="1" dirty="0"/>
              <a:t>أو كم حصيلة شغلنا</a:t>
            </a:r>
          </a:p>
          <a:p>
            <a:pPr algn="ctr" rtl="1"/>
            <a:r>
              <a:rPr lang="ar-EG" sz="8000" b="1" dirty="0"/>
              <a:t>المهم فين قلبنا</a:t>
            </a:r>
          </a:p>
          <a:p>
            <a:pPr algn="ctr"/>
            <a:br>
              <a:rPr lang="ar-EG" sz="8000" b="1" dirty="0"/>
            </a:br>
            <a:endParaRPr lang="en-US" altLang="en-US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تيجوا</a:t>
            </a:r>
            <a:r>
              <a:rPr lang="ar-EG" sz="8000" b="1" dirty="0"/>
              <a:t> نفتح قلبنا </a:t>
            </a:r>
          </a:p>
          <a:p>
            <a:pPr algn="ctr" rtl="1"/>
            <a:r>
              <a:rPr lang="ar-EG" sz="8000" b="1" dirty="0"/>
              <a:t>يا ترى بنحب بعضنا</a:t>
            </a:r>
            <a:br>
              <a:rPr lang="ar-EG" sz="8000" b="1" dirty="0"/>
            </a:br>
            <a:r>
              <a:rPr lang="ar-EG" sz="8000" b="1" dirty="0" err="1"/>
              <a:t>زي</a:t>
            </a:r>
            <a:r>
              <a:rPr lang="ar-EG" sz="8000" b="1" dirty="0"/>
              <a:t> ما حبنا ربنا </a:t>
            </a:r>
          </a:p>
          <a:p>
            <a:pPr algn="ctr" rtl="1"/>
            <a:r>
              <a:rPr lang="ar-EG" sz="8000" b="1" dirty="0" err="1"/>
              <a:t>ده</a:t>
            </a:r>
            <a:r>
              <a:rPr lang="ar-EG" sz="8000" b="1" dirty="0"/>
              <a:t> كلام لينا كلنا</a:t>
            </a:r>
          </a:p>
          <a:p>
            <a:pPr algn="ctr"/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لأخويا وأختنا </a:t>
            </a:r>
          </a:p>
          <a:p>
            <a:pPr algn="ctr" rtl="1"/>
            <a:r>
              <a:rPr lang="ar-EG" sz="8000" b="1" dirty="0" err="1"/>
              <a:t>لأبويا</a:t>
            </a:r>
            <a:r>
              <a:rPr lang="ar-EG" sz="8000" b="1" dirty="0"/>
              <a:t> وأمنا</a:t>
            </a:r>
            <a:br>
              <a:rPr lang="ar-EG" sz="8000" b="1" dirty="0"/>
            </a:br>
            <a:r>
              <a:rPr lang="ar-EG" sz="8000" b="1" dirty="0"/>
              <a:t>وكمان لي أنا </a:t>
            </a:r>
            <a:r>
              <a:rPr lang="ar-EG" sz="8000" b="1" dirty="0" err="1"/>
              <a:t>تيجوا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نقبل ضعفنا </a:t>
            </a:r>
          </a:p>
          <a:p>
            <a:pPr algn="ctr" rtl="1"/>
            <a:r>
              <a:rPr lang="ar-EG" sz="8000" b="1" dirty="0"/>
              <a:t>والرب يضمنا</a:t>
            </a:r>
          </a:p>
          <a:p>
            <a:pPr algn="ctr"/>
            <a:br>
              <a:rPr lang="ar-EG" sz="8000" b="1" dirty="0"/>
            </a:br>
            <a:endParaRPr lang="en-US" altLang="en-US" sz="11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</TotalTime>
  <Words>70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192</cp:revision>
  <dcterms:created xsi:type="dcterms:W3CDTF">2021-12-07T14:30:00Z</dcterms:created>
  <dcterms:modified xsi:type="dcterms:W3CDTF">2024-01-01T08:54:34Z</dcterms:modified>
</cp:coreProperties>
</file>