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572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/>
              <a:t>الل</a:t>
            </a:r>
            <a:r>
              <a:rPr lang="ar-EG" sz="7200" b="1" dirty="0"/>
              <a:t>ي</a:t>
            </a:r>
            <a:r>
              <a:rPr lang="ar-SA" sz="7200" b="1" dirty="0"/>
              <a:t> المسيح عمله زمان</a:t>
            </a:r>
            <a:endParaRPr lang="en-US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6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اللي المسيح عمله زمان </a:t>
            </a:r>
          </a:p>
          <a:p>
            <a:pPr algn="ctr" rtl="1"/>
            <a:r>
              <a:rPr lang="ar-EG" sz="7200" b="1" dirty="0"/>
              <a:t>لسه </a:t>
            </a:r>
            <a:r>
              <a:rPr lang="ar-EG" sz="7200" b="1" dirty="0" err="1"/>
              <a:t>النهاردة</a:t>
            </a:r>
            <a:r>
              <a:rPr lang="ar-EG" sz="7200" b="1" dirty="0"/>
              <a:t> </a:t>
            </a:r>
            <a:r>
              <a:rPr lang="ar-EG" sz="7200" b="1" dirty="0" err="1"/>
              <a:t>بيعمله</a:t>
            </a:r>
            <a:br>
              <a:rPr lang="ar-EG" sz="7200" b="1" dirty="0"/>
            </a:br>
            <a:r>
              <a:rPr lang="ar-EG" sz="7200" b="1" dirty="0"/>
              <a:t>يشفي العلل يحيي الأمل </a:t>
            </a:r>
          </a:p>
          <a:p>
            <a:pPr algn="ctr" rtl="1"/>
            <a:r>
              <a:rPr lang="ar-EG" sz="7200" b="1" dirty="0"/>
              <a:t>في القلب لما </a:t>
            </a:r>
            <a:r>
              <a:rPr lang="ar-EG" sz="7200" b="1" dirty="0" err="1"/>
              <a:t>بيدخله</a:t>
            </a:r>
            <a:br>
              <a:rPr lang="ar-EG" sz="7200" b="1" dirty="0"/>
            </a:br>
            <a:br>
              <a:rPr lang="ar-SA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تعال حالاً للمسيح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سلم حياتك واقبله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ده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مافيش</a:t>
            </a:r>
            <a:r>
              <a:rPr lang="ar-EG" sz="7200" b="1" dirty="0">
                <a:solidFill>
                  <a:srgbClr val="003300"/>
                </a:solidFill>
              </a:rPr>
              <a:t> سلام ولا في أمان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ولا في أمل لو </a:t>
            </a:r>
            <a:r>
              <a:rPr lang="ar-EG" sz="8000" b="1" dirty="0" err="1">
                <a:solidFill>
                  <a:srgbClr val="003300"/>
                </a:solidFill>
              </a:rPr>
              <a:t>تهمله</a:t>
            </a:r>
            <a:endParaRPr lang="en-US" altLang="en-US" sz="115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7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يغفر ذنوب ينسى العيوب</a:t>
            </a:r>
          </a:p>
          <a:p>
            <a:pPr algn="ctr" rtl="1"/>
            <a:r>
              <a:rPr lang="ar-EG" sz="7200" b="1" dirty="0"/>
              <a:t> ويحل فيك ويطهرك</a:t>
            </a:r>
            <a:br>
              <a:rPr lang="ar-EG" sz="7200" b="1" dirty="0"/>
            </a:br>
            <a:r>
              <a:rPr lang="ar-EG" sz="7200" b="1" dirty="0"/>
              <a:t>يملاك سلام يملاك إيمان </a:t>
            </a:r>
          </a:p>
          <a:p>
            <a:pPr algn="ctr" rtl="1"/>
            <a:r>
              <a:rPr lang="ar-EG" sz="7200" b="1" dirty="0"/>
              <a:t>يملاك فرح ويغيرك</a:t>
            </a: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تعال حالاً للمسيح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سلم حياتك واقبله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ده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مافيش</a:t>
            </a:r>
            <a:r>
              <a:rPr lang="ar-EG" sz="7200" b="1" dirty="0">
                <a:solidFill>
                  <a:srgbClr val="003300"/>
                </a:solidFill>
              </a:rPr>
              <a:t> سلام ولا في أمان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ولا في أمل لو </a:t>
            </a:r>
            <a:r>
              <a:rPr lang="ar-EG" sz="8000" b="1" dirty="0" err="1">
                <a:solidFill>
                  <a:srgbClr val="003300"/>
                </a:solidFill>
              </a:rPr>
              <a:t>تهمله</a:t>
            </a:r>
            <a:endParaRPr lang="en-US" altLang="en-US" sz="115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8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حتى </a:t>
            </a:r>
            <a:r>
              <a:rPr lang="ar-EG" sz="7200" b="1" dirty="0" err="1"/>
              <a:t>السما</a:t>
            </a:r>
            <a:r>
              <a:rPr lang="ar-EG" sz="7200" b="1" dirty="0"/>
              <a:t> يضمنها ليك</a:t>
            </a:r>
          </a:p>
          <a:p>
            <a:pPr algn="ctr" rtl="1"/>
            <a:r>
              <a:rPr lang="ar-EG" sz="7200" b="1" dirty="0"/>
              <a:t> ودي تبقى أحسن معجزة</a:t>
            </a:r>
            <a:br>
              <a:rPr lang="ar-EG" sz="7200" b="1" dirty="0"/>
            </a:br>
            <a:r>
              <a:rPr lang="ar-EG" sz="7200" b="1" dirty="0"/>
              <a:t>أوعى الشيطان يضحك عليك </a:t>
            </a:r>
          </a:p>
          <a:p>
            <a:pPr algn="ctr" rtl="1"/>
            <a:r>
              <a:rPr lang="ar-EG" sz="7200" b="1" dirty="0" err="1"/>
              <a:t>دا</a:t>
            </a:r>
            <a:r>
              <a:rPr lang="ar-EG" sz="7200" b="1" dirty="0"/>
              <a:t> </a:t>
            </a:r>
            <a:r>
              <a:rPr lang="ar-EG" sz="7200" b="1" dirty="0" err="1"/>
              <a:t>مافيش</a:t>
            </a:r>
            <a:r>
              <a:rPr lang="ar-EG" sz="7200" b="1" dirty="0"/>
              <a:t> </a:t>
            </a:r>
            <a:r>
              <a:rPr lang="ar-EG" sz="7200" b="1" dirty="0" err="1"/>
              <a:t>وراه</a:t>
            </a:r>
            <a:r>
              <a:rPr lang="ar-EG" sz="7200" b="1" dirty="0"/>
              <a:t> إلا الأذى</a:t>
            </a:r>
          </a:p>
          <a:p>
            <a:pPr algn="ctr"/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تعال حالاً للمسيح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سلم حياتك واقبله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ده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مافيش</a:t>
            </a:r>
            <a:r>
              <a:rPr lang="ar-EG" sz="7200" b="1" dirty="0">
                <a:solidFill>
                  <a:srgbClr val="003300"/>
                </a:solidFill>
              </a:rPr>
              <a:t> سلام ولا في أمان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ولا في أمل لو </a:t>
            </a:r>
            <a:r>
              <a:rPr lang="ar-EG" sz="8000" b="1" dirty="0" err="1">
                <a:solidFill>
                  <a:srgbClr val="003300"/>
                </a:solidFill>
              </a:rPr>
              <a:t>تهمله</a:t>
            </a:r>
            <a:endParaRPr lang="en-US" altLang="en-US" sz="115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1667</TotalTime>
  <Words>118</Words>
  <Application>Microsoft Office PowerPoint</Application>
  <PresentationFormat>عرض على الشاشة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195</cp:revision>
  <dcterms:created xsi:type="dcterms:W3CDTF">2021-12-07T14:30:00Z</dcterms:created>
  <dcterms:modified xsi:type="dcterms:W3CDTF">2024-01-01T08:59:40Z</dcterms:modified>
</cp:coreProperties>
</file>