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69" r:id="rId4"/>
    <p:sldId id="378" r:id="rId5"/>
    <p:sldId id="371" r:id="rId6"/>
    <p:sldId id="379" r:id="rId7"/>
    <p:sldId id="374" r:id="rId8"/>
    <p:sldId id="380" r:id="rId9"/>
    <p:sldId id="376" r:id="rId10"/>
    <p:sldId id="38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8"/>
            <p14:sldId id="371"/>
            <p14:sldId id="379"/>
            <p14:sldId id="374"/>
            <p14:sldId id="380"/>
            <p14:sldId id="376"/>
            <p14:sldId id="38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-1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572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تـرنيــمة</a:t>
            </a:r>
          </a:p>
          <a:p>
            <a:pPr algn="ctr" rtl="1">
              <a:defRPr/>
            </a:pPr>
            <a:r>
              <a:rPr lang="ar-SA" sz="7200" b="1" dirty="0"/>
              <a:t>اللي </a:t>
            </a:r>
            <a:r>
              <a:rPr lang="ar-SA" sz="7200" b="1" dirty="0" err="1"/>
              <a:t>انا</a:t>
            </a:r>
            <a:r>
              <a:rPr lang="ar-SA" sz="7200" b="1" dirty="0"/>
              <a:t> بعبده حي</a:t>
            </a:r>
            <a:endParaRPr lang="en-US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اللي أنا </a:t>
            </a:r>
            <a:r>
              <a:rPr lang="ar-EG" sz="8000" b="1" dirty="0" err="1">
                <a:solidFill>
                  <a:srgbClr val="003300"/>
                </a:solidFill>
              </a:rPr>
              <a:t>باعبده</a:t>
            </a:r>
            <a:r>
              <a:rPr lang="ar-EG" sz="8000" b="1" dirty="0">
                <a:solidFill>
                  <a:srgbClr val="003300"/>
                </a:solidFill>
              </a:rPr>
              <a:t> حي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اللي أنا </a:t>
            </a:r>
            <a:r>
              <a:rPr lang="ar-EG" sz="8000" b="1" dirty="0" err="1">
                <a:solidFill>
                  <a:srgbClr val="003300"/>
                </a:solidFill>
              </a:rPr>
              <a:t>باعبده</a:t>
            </a:r>
            <a:r>
              <a:rPr lang="ar-EG" sz="8000" b="1" dirty="0">
                <a:solidFill>
                  <a:srgbClr val="003300"/>
                </a:solidFill>
              </a:rPr>
              <a:t> يقدر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قال في وعوده أنا جاي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ولا مرة </a:t>
            </a:r>
            <a:r>
              <a:rPr lang="ar-EG" sz="8000" b="1" dirty="0" err="1">
                <a:solidFill>
                  <a:srgbClr val="003300"/>
                </a:solidFill>
              </a:rPr>
              <a:t>بيتأخر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796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اللي أنا </a:t>
            </a:r>
            <a:r>
              <a:rPr lang="ar-EG" sz="8000" b="1" dirty="0" err="1">
                <a:solidFill>
                  <a:srgbClr val="003300"/>
                </a:solidFill>
              </a:rPr>
              <a:t>باعبده</a:t>
            </a:r>
            <a:r>
              <a:rPr lang="ar-EG" sz="8000" b="1" dirty="0">
                <a:solidFill>
                  <a:srgbClr val="003300"/>
                </a:solidFill>
              </a:rPr>
              <a:t> حي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اللي أنا </a:t>
            </a:r>
            <a:r>
              <a:rPr lang="ar-EG" sz="8000" b="1" dirty="0" err="1">
                <a:solidFill>
                  <a:srgbClr val="003300"/>
                </a:solidFill>
              </a:rPr>
              <a:t>باعبده</a:t>
            </a:r>
            <a:r>
              <a:rPr lang="ar-EG" sz="8000" b="1" dirty="0">
                <a:solidFill>
                  <a:srgbClr val="003300"/>
                </a:solidFill>
              </a:rPr>
              <a:t> يقدر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قال في وعوده أنا جاي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ولا مرة </a:t>
            </a:r>
            <a:r>
              <a:rPr lang="ar-EG" sz="8000" b="1" dirty="0" err="1">
                <a:solidFill>
                  <a:srgbClr val="003300"/>
                </a:solidFill>
              </a:rPr>
              <a:t>بيتأخر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8000" b="1" dirty="0" err="1"/>
              <a:t>قاللي</a:t>
            </a:r>
            <a:r>
              <a:rPr lang="ar-EG" sz="8000" b="1" dirty="0"/>
              <a:t> أنا </a:t>
            </a:r>
            <a:r>
              <a:rPr lang="ar-EG" sz="8000" b="1" dirty="0" err="1"/>
              <a:t>جاي</a:t>
            </a:r>
            <a:r>
              <a:rPr lang="ar-EG" sz="8000" b="1" dirty="0"/>
              <a:t> قوام </a:t>
            </a:r>
          </a:p>
          <a:p>
            <a:pPr algn="ctr" rtl="1"/>
            <a:r>
              <a:rPr lang="ar-EG" sz="8000" b="1" dirty="0"/>
              <a:t>وآديك يا أبني سلام </a:t>
            </a:r>
          </a:p>
          <a:p>
            <a:pPr algn="ctr" rtl="1"/>
            <a:r>
              <a:rPr lang="ar-EG" sz="8000" b="1" dirty="0"/>
              <a:t>وأشيل كل آلامك </a:t>
            </a:r>
          </a:p>
          <a:p>
            <a:pPr algn="ctr" rtl="1"/>
            <a:r>
              <a:rPr lang="ar-EG" sz="8000" b="1" dirty="0" err="1"/>
              <a:t>دا</a:t>
            </a:r>
            <a:r>
              <a:rPr lang="ar-EG" sz="8000" b="1" dirty="0"/>
              <a:t> أنا إلهك حي</a:t>
            </a:r>
            <a:br>
              <a:rPr lang="ar-EG" sz="8000" b="1" dirty="0"/>
            </a:br>
            <a:br>
              <a:rPr lang="ar-EG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اللي أنا </a:t>
            </a:r>
            <a:r>
              <a:rPr lang="ar-EG" sz="8000" b="1" dirty="0" err="1">
                <a:solidFill>
                  <a:srgbClr val="003300"/>
                </a:solidFill>
              </a:rPr>
              <a:t>باعبده</a:t>
            </a:r>
            <a:r>
              <a:rPr lang="ar-EG" sz="8000" b="1" dirty="0">
                <a:solidFill>
                  <a:srgbClr val="003300"/>
                </a:solidFill>
              </a:rPr>
              <a:t> حي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اللي أنا </a:t>
            </a:r>
            <a:r>
              <a:rPr lang="ar-EG" sz="8000" b="1" dirty="0" err="1">
                <a:solidFill>
                  <a:srgbClr val="003300"/>
                </a:solidFill>
              </a:rPr>
              <a:t>باعبده</a:t>
            </a:r>
            <a:r>
              <a:rPr lang="ar-EG" sz="8000" b="1" dirty="0">
                <a:solidFill>
                  <a:srgbClr val="003300"/>
                </a:solidFill>
              </a:rPr>
              <a:t> يقدر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قال في وعوده أنا جاي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ولا مرة </a:t>
            </a:r>
            <a:r>
              <a:rPr lang="ar-EG" sz="8000" b="1" dirty="0" err="1">
                <a:solidFill>
                  <a:srgbClr val="003300"/>
                </a:solidFill>
              </a:rPr>
              <a:t>بيتأخر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665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8000" b="1" dirty="0"/>
              <a:t> قال لي في وسط أنينك </a:t>
            </a:r>
          </a:p>
          <a:p>
            <a:pPr algn="ctr" rtl="1"/>
            <a:r>
              <a:rPr lang="ar-EG" sz="8000" b="1" dirty="0"/>
              <a:t>في الحال يا أبني اجيلك </a:t>
            </a:r>
          </a:p>
          <a:p>
            <a:pPr algn="ctr" rtl="1"/>
            <a:r>
              <a:rPr lang="ar-EG" sz="8000" b="1" dirty="0"/>
              <a:t>وأكون يا أبني سنيدك </a:t>
            </a:r>
          </a:p>
          <a:p>
            <a:pPr algn="ctr" rtl="1"/>
            <a:r>
              <a:rPr lang="ar-EG" sz="8000" b="1" dirty="0"/>
              <a:t>أنا إلهك حي</a:t>
            </a:r>
            <a:br>
              <a:rPr lang="ar-EG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اللي أنا </a:t>
            </a:r>
            <a:r>
              <a:rPr lang="ar-EG" sz="8000" b="1" dirty="0" err="1">
                <a:solidFill>
                  <a:srgbClr val="003300"/>
                </a:solidFill>
              </a:rPr>
              <a:t>باعبده</a:t>
            </a:r>
            <a:r>
              <a:rPr lang="ar-EG" sz="8000" b="1" dirty="0">
                <a:solidFill>
                  <a:srgbClr val="003300"/>
                </a:solidFill>
              </a:rPr>
              <a:t> حي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اللي أنا </a:t>
            </a:r>
            <a:r>
              <a:rPr lang="ar-EG" sz="8000" b="1" dirty="0" err="1">
                <a:solidFill>
                  <a:srgbClr val="003300"/>
                </a:solidFill>
              </a:rPr>
              <a:t>باعبده</a:t>
            </a:r>
            <a:r>
              <a:rPr lang="ar-EG" sz="8000" b="1" dirty="0">
                <a:solidFill>
                  <a:srgbClr val="003300"/>
                </a:solidFill>
              </a:rPr>
              <a:t> يقدر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قال في وعوده أنا جاي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ولا مرة </a:t>
            </a:r>
            <a:r>
              <a:rPr lang="ar-EG" sz="8000" b="1" dirty="0" err="1">
                <a:solidFill>
                  <a:srgbClr val="003300"/>
                </a:solidFill>
              </a:rPr>
              <a:t>بيتأخر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486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</a:p>
          <a:p>
            <a:pPr algn="ctr" rtl="1"/>
            <a:r>
              <a:rPr lang="ar-EG" sz="8000" b="1" dirty="0" err="1"/>
              <a:t>قاللي</a:t>
            </a:r>
            <a:r>
              <a:rPr lang="ar-EG" sz="8000" b="1" dirty="0"/>
              <a:t> أنا عيني عليك </a:t>
            </a:r>
          </a:p>
          <a:p>
            <a:pPr algn="ctr" rtl="1"/>
            <a:r>
              <a:rPr lang="ar-EG" sz="8000" b="1" dirty="0"/>
              <a:t>ليل ونهارك </a:t>
            </a:r>
            <a:r>
              <a:rPr lang="ar-EG" sz="8000" b="1" dirty="0" err="1"/>
              <a:t>باراعيك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وفي جنبي </a:t>
            </a:r>
            <a:r>
              <a:rPr lang="ar-EG" sz="8000" b="1" dirty="0" err="1"/>
              <a:t>باداريك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 err="1"/>
              <a:t>دا</a:t>
            </a:r>
            <a:r>
              <a:rPr lang="ar-EG" sz="8000" b="1" dirty="0"/>
              <a:t> أنا إلهك حي </a:t>
            </a:r>
            <a:br>
              <a:rPr lang="ar-EG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اللي أنا </a:t>
            </a:r>
            <a:r>
              <a:rPr lang="ar-EG" sz="8000" b="1" dirty="0" err="1">
                <a:solidFill>
                  <a:srgbClr val="003300"/>
                </a:solidFill>
              </a:rPr>
              <a:t>باعبده</a:t>
            </a:r>
            <a:r>
              <a:rPr lang="ar-EG" sz="8000" b="1" dirty="0">
                <a:solidFill>
                  <a:srgbClr val="003300"/>
                </a:solidFill>
              </a:rPr>
              <a:t> حي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اللي أنا </a:t>
            </a:r>
            <a:r>
              <a:rPr lang="ar-EG" sz="8000" b="1" dirty="0" err="1">
                <a:solidFill>
                  <a:srgbClr val="003300"/>
                </a:solidFill>
              </a:rPr>
              <a:t>باعبده</a:t>
            </a:r>
            <a:r>
              <a:rPr lang="ar-EG" sz="8000" b="1" dirty="0">
                <a:solidFill>
                  <a:srgbClr val="003300"/>
                </a:solidFill>
              </a:rPr>
              <a:t> يقدر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قال في وعوده أنا جاي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ولا مرة </a:t>
            </a:r>
            <a:r>
              <a:rPr lang="ar-EG" sz="8000" b="1" dirty="0" err="1">
                <a:solidFill>
                  <a:srgbClr val="003300"/>
                </a:solidFill>
              </a:rPr>
              <a:t>بيتأخر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143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 </a:t>
            </a:r>
          </a:p>
          <a:p>
            <a:pPr algn="ctr" rtl="1"/>
            <a:r>
              <a:rPr lang="ar-EG" sz="8000" b="1" dirty="0" err="1"/>
              <a:t>قاللي</a:t>
            </a:r>
            <a:r>
              <a:rPr lang="ar-EG" sz="8000" b="1" dirty="0"/>
              <a:t> في نار </a:t>
            </a:r>
            <a:r>
              <a:rPr lang="ar-EG" sz="8000" b="1" dirty="0" err="1"/>
              <a:t>ماتخافيش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وفي جب </a:t>
            </a:r>
            <a:r>
              <a:rPr lang="ar-EG" sz="8000" b="1" dirty="0" err="1"/>
              <a:t>ماترهبش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وع </a:t>
            </a:r>
            <a:r>
              <a:rPr lang="ar-EG" sz="8000" b="1" dirty="0" err="1"/>
              <a:t>المية</a:t>
            </a:r>
            <a:r>
              <a:rPr lang="ar-EG" sz="8000" b="1" dirty="0"/>
              <a:t> </a:t>
            </a:r>
            <a:r>
              <a:rPr lang="ar-EG" sz="8000" b="1" dirty="0" err="1"/>
              <a:t>هاتمشي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 err="1"/>
              <a:t>دا</a:t>
            </a:r>
            <a:r>
              <a:rPr lang="ar-EG" sz="8000" b="1" dirty="0"/>
              <a:t> </a:t>
            </a:r>
            <a:r>
              <a:rPr lang="ar-EG" sz="8000" b="1"/>
              <a:t>أنا إلهك </a:t>
            </a:r>
            <a:r>
              <a:rPr lang="ar-EG" sz="8000" b="1" dirty="0"/>
              <a:t>حي</a:t>
            </a:r>
            <a:br>
              <a:rPr lang="ar-EG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1666</TotalTime>
  <Words>160</Words>
  <Application>Microsoft Office PowerPoint</Application>
  <PresentationFormat>عرض على الشاشة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193</cp:revision>
  <dcterms:created xsi:type="dcterms:W3CDTF">2021-12-07T14:30:00Z</dcterms:created>
  <dcterms:modified xsi:type="dcterms:W3CDTF">2024-01-01T09:02:36Z</dcterms:modified>
</cp:coreProperties>
</file>