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3" r:id="rId6"/>
    <p:sldId id="371" r:id="rId7"/>
    <p:sldId id="37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3"/>
            <p14:sldId id="371"/>
            <p14:sldId id="3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94" autoAdjust="0"/>
    <p:restoredTop sz="94660"/>
  </p:normalViewPr>
  <p:slideViewPr>
    <p:cSldViewPr>
      <p:cViewPr varScale="1">
        <p:scale>
          <a:sx n="90" d="100"/>
          <a:sy n="90" d="100"/>
        </p:scale>
        <p:origin x="15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572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/>
              <a:t>الل</a:t>
            </a:r>
            <a:r>
              <a:rPr lang="ar-EG" sz="7200" b="1" dirty="0"/>
              <a:t>ي</a:t>
            </a:r>
            <a:r>
              <a:rPr lang="ar-SA" sz="7200" b="1" dirty="0"/>
              <a:t> </a:t>
            </a:r>
            <a:r>
              <a:rPr lang="ar-EG" sz="7200" b="1"/>
              <a:t>إ</a:t>
            </a:r>
            <a:r>
              <a:rPr lang="ar-SA" sz="7200" b="1"/>
              <a:t>نت </a:t>
            </a:r>
            <a:r>
              <a:rPr lang="ar-SA" sz="7200" b="1" dirty="0"/>
              <a:t>ماسك </a:t>
            </a:r>
            <a:r>
              <a:rPr lang="ar-SA" sz="7200" b="1" dirty="0" err="1"/>
              <a:t>بايديه</a:t>
            </a:r>
            <a:endParaRPr lang="en-US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اللي </a:t>
            </a:r>
            <a:r>
              <a:rPr lang="ar-EG" sz="7200" b="1" dirty="0" err="1"/>
              <a:t>إنت</a:t>
            </a:r>
            <a:r>
              <a:rPr lang="ar-EG" sz="7200" b="1" dirty="0"/>
              <a:t> ماسك </a:t>
            </a:r>
            <a:r>
              <a:rPr lang="ar-EG" sz="7200" b="1" dirty="0" err="1"/>
              <a:t>بإيديه</a:t>
            </a:r>
            <a:endParaRPr lang="ar-EG" sz="7200" b="1" dirty="0"/>
          </a:p>
          <a:p>
            <a:pPr algn="ctr" rtl="1"/>
            <a:r>
              <a:rPr lang="ar-EG" sz="7200" b="1" dirty="0"/>
              <a:t> </a:t>
            </a:r>
            <a:r>
              <a:rPr lang="ar-EG" sz="7200" b="1" dirty="0" err="1"/>
              <a:t>ده</a:t>
            </a:r>
            <a:r>
              <a:rPr lang="ar-EG" sz="7200" b="1" dirty="0"/>
              <a:t> </a:t>
            </a:r>
            <a:r>
              <a:rPr lang="ar-EG" sz="7200" b="1" dirty="0" err="1"/>
              <a:t>مايتخافش</a:t>
            </a:r>
            <a:r>
              <a:rPr lang="ar-EG" sz="7200" b="1" dirty="0"/>
              <a:t> عليه</a:t>
            </a:r>
          </a:p>
          <a:p>
            <a:pPr algn="ctr" rtl="1"/>
            <a:r>
              <a:rPr lang="ar-EG" sz="7200" b="1" dirty="0"/>
              <a:t>واللي </a:t>
            </a:r>
            <a:r>
              <a:rPr lang="ar-EG" sz="7200" b="1" dirty="0" err="1"/>
              <a:t>إنت</a:t>
            </a:r>
            <a:r>
              <a:rPr lang="ar-EG" sz="7200" b="1" dirty="0"/>
              <a:t> </a:t>
            </a:r>
            <a:r>
              <a:rPr lang="ar-EG" sz="7200" b="1" dirty="0" err="1"/>
              <a:t>مسيج</a:t>
            </a:r>
            <a:r>
              <a:rPr lang="ar-EG" sz="7200" b="1" dirty="0"/>
              <a:t> </a:t>
            </a:r>
            <a:r>
              <a:rPr lang="ar-EG" sz="7200" b="1" dirty="0" err="1"/>
              <a:t>حواليه</a:t>
            </a:r>
            <a:endParaRPr lang="ar-EG" sz="7200" b="1" dirty="0"/>
          </a:p>
          <a:p>
            <a:pPr algn="ctr" rtl="1"/>
            <a:r>
              <a:rPr lang="ar-EG" sz="7200" b="1" dirty="0"/>
              <a:t> </a:t>
            </a:r>
            <a:r>
              <a:rPr lang="ar-EG" sz="7200" b="1" dirty="0" err="1"/>
              <a:t>ده</a:t>
            </a:r>
            <a:r>
              <a:rPr lang="ar-EG" sz="7200" b="1" dirty="0"/>
              <a:t> </a:t>
            </a:r>
            <a:r>
              <a:rPr lang="ar-EG" sz="7200" b="1" dirty="0" err="1"/>
              <a:t>مايتخافش</a:t>
            </a:r>
            <a:r>
              <a:rPr lang="ar-EG" sz="7200" b="1" dirty="0"/>
              <a:t> عليه</a:t>
            </a:r>
          </a:p>
          <a:p>
            <a:pPr algn="ctr"/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إنت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معاه</a:t>
            </a:r>
            <a:r>
              <a:rPr lang="ar-EG" sz="8000" b="1" dirty="0">
                <a:solidFill>
                  <a:srgbClr val="003300"/>
                </a:solidFill>
              </a:rPr>
              <a:t> ولو </a:t>
            </a:r>
            <a:r>
              <a:rPr lang="ar-EG" sz="8000" b="1" dirty="0" err="1">
                <a:solidFill>
                  <a:srgbClr val="003300"/>
                </a:solidFill>
              </a:rPr>
              <a:t>مين</a:t>
            </a:r>
            <a:r>
              <a:rPr lang="ar-EG" sz="8000" b="1" dirty="0">
                <a:solidFill>
                  <a:srgbClr val="003300"/>
                </a:solidFill>
              </a:rPr>
              <a:t> عليه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ويحاربه ولا يقوى عليه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وتجازي الأشرار تخجلهم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ويشوف المجازاة بعينيه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6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اللي بقلبه </a:t>
            </a:r>
            <a:r>
              <a:rPr lang="ar-EG" sz="7200" b="1" dirty="0" err="1"/>
              <a:t>مايملش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عنك راح تحسن إليه</a:t>
            </a:r>
          </a:p>
          <a:p>
            <a:pPr algn="ctr" rtl="1"/>
            <a:r>
              <a:rPr lang="ar-EG" sz="7200" b="1" dirty="0" err="1"/>
              <a:t>ويستنى</a:t>
            </a:r>
            <a:r>
              <a:rPr lang="ar-EG" sz="7200" b="1" dirty="0"/>
              <a:t> حكمك وعدلك</a:t>
            </a:r>
          </a:p>
          <a:p>
            <a:pPr algn="ctr" rtl="1"/>
            <a:r>
              <a:rPr lang="ar-EG" sz="7200" b="1" dirty="0"/>
              <a:t> </a:t>
            </a:r>
            <a:r>
              <a:rPr lang="ar-EG" sz="7200" b="1" dirty="0" err="1"/>
              <a:t>وبتشرق</a:t>
            </a:r>
            <a:r>
              <a:rPr lang="ar-EG" sz="7200" b="1" dirty="0"/>
              <a:t> عليه</a:t>
            </a:r>
          </a:p>
          <a:p>
            <a:pPr algn="ctr"/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إنت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معاه</a:t>
            </a:r>
            <a:r>
              <a:rPr lang="ar-EG" sz="8000" b="1" dirty="0">
                <a:solidFill>
                  <a:srgbClr val="003300"/>
                </a:solidFill>
              </a:rPr>
              <a:t> ولو </a:t>
            </a:r>
            <a:r>
              <a:rPr lang="ar-EG" sz="8000" b="1" dirty="0" err="1">
                <a:solidFill>
                  <a:srgbClr val="003300"/>
                </a:solidFill>
              </a:rPr>
              <a:t>مين</a:t>
            </a:r>
            <a:r>
              <a:rPr lang="ar-EG" sz="8000" b="1" dirty="0">
                <a:solidFill>
                  <a:srgbClr val="003300"/>
                </a:solidFill>
              </a:rPr>
              <a:t> عليه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ويحاربه ولا يقوى عليه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وتجازي الأشرار تخجلهم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ويشوف المجازاة بعينيه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34838"/>
            <a:ext cx="9982199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شعبك راجع ليك </a:t>
            </a:r>
          </a:p>
          <a:p>
            <a:pPr algn="ctr" rtl="1"/>
            <a:r>
              <a:rPr lang="ar-EG" sz="7200" b="1" dirty="0"/>
              <a:t>من </a:t>
            </a:r>
            <a:r>
              <a:rPr lang="ar-EG" sz="7200" b="1" dirty="0" err="1"/>
              <a:t>تاني</a:t>
            </a:r>
            <a:r>
              <a:rPr lang="ar-EG" sz="7200" b="1" dirty="0"/>
              <a:t> </a:t>
            </a:r>
            <a:r>
              <a:rPr lang="ar-EG" sz="7200" b="1" dirty="0" err="1"/>
              <a:t>وبيقولك</a:t>
            </a:r>
            <a:r>
              <a:rPr lang="ar-EG" sz="7200" b="1" dirty="0"/>
              <a:t> ربي</a:t>
            </a:r>
          </a:p>
          <a:p>
            <a:pPr algn="ctr" rtl="1"/>
            <a:r>
              <a:rPr lang="ar-EG" sz="7200" b="1" dirty="0"/>
              <a:t>أنا </a:t>
            </a:r>
            <a:r>
              <a:rPr lang="ar-EG" sz="7200" b="1" dirty="0" err="1"/>
              <a:t>باكسر</a:t>
            </a:r>
            <a:r>
              <a:rPr lang="ar-EG" sz="7200" b="1" dirty="0"/>
              <a:t> قيدي وأوثاني </a:t>
            </a:r>
          </a:p>
          <a:p>
            <a:pPr algn="ctr" rtl="1"/>
            <a:r>
              <a:rPr lang="ar-EG" sz="7200" b="1" dirty="0" err="1"/>
              <a:t>بافتح</a:t>
            </a:r>
            <a:r>
              <a:rPr lang="ar-EG" sz="7200" b="1" dirty="0"/>
              <a:t> </a:t>
            </a:r>
            <a:r>
              <a:rPr lang="ar-EG" sz="7200" b="1" dirty="0" err="1"/>
              <a:t>لك</a:t>
            </a:r>
            <a:r>
              <a:rPr lang="ar-EG" sz="7200" b="1" dirty="0"/>
              <a:t> قلبي</a:t>
            </a:r>
          </a:p>
          <a:p>
            <a:pPr algn="ctr"/>
            <a:br>
              <a:rPr lang="ar-EG" sz="7200" b="1" dirty="0"/>
            </a:br>
            <a:r>
              <a:rPr lang="ar-EG" sz="9600" b="1" dirty="0"/>
              <a:t> </a:t>
            </a:r>
            <a:br>
              <a:rPr lang="ar-EG" sz="9600" b="1" dirty="0"/>
            </a:br>
            <a:endParaRPr lang="en-US" altLang="en-US" sz="9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إنت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معاه</a:t>
            </a:r>
            <a:r>
              <a:rPr lang="ar-EG" sz="8000" b="1" dirty="0">
                <a:solidFill>
                  <a:srgbClr val="003300"/>
                </a:solidFill>
              </a:rPr>
              <a:t> ولو </a:t>
            </a:r>
            <a:r>
              <a:rPr lang="ar-EG" sz="8000" b="1" dirty="0" err="1">
                <a:solidFill>
                  <a:srgbClr val="003300"/>
                </a:solidFill>
              </a:rPr>
              <a:t>مين</a:t>
            </a:r>
            <a:r>
              <a:rPr lang="ar-EG" sz="8000" b="1" dirty="0">
                <a:solidFill>
                  <a:srgbClr val="003300"/>
                </a:solidFill>
              </a:rPr>
              <a:t> عليه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ويحاربه ولا يقوى عليه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وتجازي الأشرار تخجلهم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ويشوف المجازاة بعينيه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1673</TotalTime>
  <Words>103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196</cp:revision>
  <dcterms:created xsi:type="dcterms:W3CDTF">2021-12-07T14:30:00Z</dcterms:created>
  <dcterms:modified xsi:type="dcterms:W3CDTF">2024-01-01T09:09:13Z</dcterms:modified>
</cp:coreProperties>
</file>