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73" r:id="rId4"/>
    <p:sldId id="369" r:id="rId5"/>
    <p:sldId id="374" r:id="rId6"/>
    <p:sldId id="375" r:id="rId7"/>
    <p:sldId id="37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73"/>
            <p14:sldId id="369"/>
            <p14:sldId id="374"/>
            <p14:sldId id="375"/>
            <p14:sldId id="3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572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</a:p>
          <a:p>
            <a:pPr algn="ctr" rtl="1">
              <a:defRPr/>
            </a:pPr>
            <a:r>
              <a:rPr lang="ar-SA" sz="7200" b="1" dirty="0"/>
              <a:t>الل</a:t>
            </a:r>
            <a:r>
              <a:rPr lang="ar-EG" sz="7200" b="1" dirty="0"/>
              <a:t>ي</a:t>
            </a:r>
            <a:r>
              <a:rPr lang="ar-SA" sz="7200" b="1" dirty="0"/>
              <a:t> </a:t>
            </a:r>
            <a:r>
              <a:rPr lang="ar-SA" sz="7200" b="1" dirty="0" err="1"/>
              <a:t>بتشوفة</a:t>
            </a:r>
            <a:r>
              <a:rPr lang="ar-SA" sz="7200" b="1" dirty="0"/>
              <a:t> عنينا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1- </a:t>
            </a:r>
          </a:p>
          <a:p>
            <a:pPr algn="ctr" rtl="1"/>
            <a:r>
              <a:rPr lang="ar-EG" sz="8000" b="1" dirty="0"/>
              <a:t>اللي بتشوفه عينينا </a:t>
            </a:r>
          </a:p>
          <a:p>
            <a:pPr algn="ctr" rtl="1"/>
            <a:r>
              <a:rPr lang="ar-EG" sz="8000" b="1" dirty="0"/>
              <a:t>مش كل الحقيقة</a:t>
            </a:r>
          </a:p>
          <a:p>
            <a:pPr algn="ctr" rtl="1"/>
            <a:r>
              <a:rPr lang="ar-EG" sz="8000" b="1" dirty="0"/>
              <a:t>في عالم روحي في </a:t>
            </a:r>
            <a:r>
              <a:rPr lang="ar-EG" sz="8000" b="1" dirty="0" err="1"/>
              <a:t>السما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وفي لله مشيئة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9823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وبالإيمان صلاتنا</a:t>
            </a:r>
          </a:p>
          <a:p>
            <a:pPr algn="ctr" rtl="1"/>
            <a:r>
              <a:rPr lang="ar-EG" sz="8000" b="1" dirty="0"/>
              <a:t>تغير التاريخ</a:t>
            </a:r>
          </a:p>
          <a:p>
            <a:pPr algn="ctr" rtl="1"/>
            <a:r>
              <a:rPr lang="ar-EG" sz="8000" b="1" dirty="0"/>
              <a:t>تعال يا رب </a:t>
            </a:r>
            <a:r>
              <a:rPr lang="ar-EG" sz="8000" b="1" dirty="0" err="1"/>
              <a:t>بنطلبك</a:t>
            </a:r>
            <a:endParaRPr lang="ar-EG" sz="8000" b="1" dirty="0"/>
          </a:p>
          <a:p>
            <a:pPr algn="ctr" rtl="1"/>
            <a:r>
              <a:rPr lang="ar-EG" sz="8000" b="1" dirty="0"/>
              <a:t>ونصرخ كل دقيقه</a:t>
            </a:r>
            <a:br>
              <a:rPr lang="ar-EG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شق </a:t>
            </a:r>
            <a:r>
              <a:rPr lang="ar-EG" sz="8000" b="1" dirty="0" err="1">
                <a:solidFill>
                  <a:srgbClr val="003300"/>
                </a:solidFill>
              </a:rPr>
              <a:t>السما</a:t>
            </a:r>
            <a:r>
              <a:rPr lang="ar-EG" sz="8000" b="1" dirty="0">
                <a:solidFill>
                  <a:srgbClr val="003300"/>
                </a:solidFill>
              </a:rPr>
              <a:t> وانزل إلينا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في أرضنا من حوالينا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قول كلمتك شعبنا يعرفك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وبقوتك </a:t>
            </a:r>
            <a:r>
              <a:rPr lang="ar-EG" sz="8000" b="1" dirty="0" err="1">
                <a:solidFill>
                  <a:srgbClr val="003300"/>
                </a:solidFill>
              </a:rPr>
              <a:t>تيجي</a:t>
            </a:r>
            <a:r>
              <a:rPr lang="ar-EG" sz="8000" b="1" dirty="0">
                <a:solidFill>
                  <a:srgbClr val="003300"/>
                </a:solidFill>
              </a:rPr>
              <a:t> وتشفينا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 </a:t>
            </a:r>
          </a:p>
          <a:p>
            <a:pPr algn="ctr" rtl="1"/>
            <a:r>
              <a:rPr lang="ar-EG" sz="8000" b="1" dirty="0" err="1"/>
              <a:t>بنطلب</a:t>
            </a:r>
            <a:r>
              <a:rPr lang="ar-EG" sz="8000" b="1" dirty="0"/>
              <a:t> اللي في قلبك </a:t>
            </a:r>
          </a:p>
          <a:p>
            <a:pPr algn="ctr" rtl="1"/>
            <a:r>
              <a:rPr lang="ar-EG" sz="8000" b="1" dirty="0"/>
              <a:t>في بلدنا تتم مشيئتك</a:t>
            </a:r>
          </a:p>
          <a:p>
            <a:pPr algn="ctr" rtl="1"/>
            <a:r>
              <a:rPr lang="ar-EG" sz="8000" b="1" dirty="0"/>
              <a:t>واللي مت </a:t>
            </a:r>
            <a:r>
              <a:rPr lang="ar-EG" sz="8000" b="1" dirty="0" err="1"/>
              <a:t>عشانهم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اسكب في قلوبنا حبك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625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ويكون لينا أحشائك </a:t>
            </a:r>
          </a:p>
          <a:p>
            <a:pPr algn="ctr" rtl="1"/>
            <a:r>
              <a:rPr lang="ar-EG" sz="8000" b="1" dirty="0"/>
              <a:t>نبقى </a:t>
            </a:r>
            <a:r>
              <a:rPr lang="ar-EG" sz="8000" b="1" dirty="0" err="1"/>
              <a:t>إيديك</a:t>
            </a:r>
            <a:r>
              <a:rPr lang="ar-EG" sz="8000" b="1" dirty="0"/>
              <a:t> الممدودة</a:t>
            </a:r>
          </a:p>
          <a:p>
            <a:pPr algn="ctr" rtl="1"/>
            <a:r>
              <a:rPr lang="ar-EG" sz="8000" b="1" dirty="0"/>
              <a:t>تصنع آيات وعجائب </a:t>
            </a:r>
          </a:p>
          <a:p>
            <a:pPr algn="ctr" rtl="1"/>
            <a:r>
              <a:rPr lang="ar-EG" sz="8000" b="1" dirty="0"/>
              <a:t>والكل يعرف اسمك</a:t>
            </a:r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شق </a:t>
            </a:r>
            <a:r>
              <a:rPr lang="ar-EG" sz="8000" b="1" dirty="0" err="1">
                <a:solidFill>
                  <a:srgbClr val="003300"/>
                </a:solidFill>
              </a:rPr>
              <a:t>السما</a:t>
            </a:r>
            <a:r>
              <a:rPr lang="ar-EG" sz="8000" b="1" dirty="0">
                <a:solidFill>
                  <a:srgbClr val="003300"/>
                </a:solidFill>
              </a:rPr>
              <a:t> وانزل إلينا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في أرضنا من حوالينا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قول كلمتك شعبنا يعرفك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وبقوتك </a:t>
            </a:r>
            <a:r>
              <a:rPr lang="ar-EG" sz="8000" b="1" dirty="0" err="1">
                <a:solidFill>
                  <a:srgbClr val="003300"/>
                </a:solidFill>
              </a:rPr>
              <a:t>تيجي</a:t>
            </a:r>
            <a:r>
              <a:rPr lang="ar-EG" sz="8000" b="1" dirty="0">
                <a:solidFill>
                  <a:srgbClr val="003300"/>
                </a:solidFill>
              </a:rPr>
              <a:t> وتشفينا</a:t>
            </a:r>
          </a:p>
        </p:txBody>
      </p:sp>
    </p:spTree>
    <p:extLst>
      <p:ext uri="{BB962C8B-B14F-4D97-AF65-F5344CB8AC3E}">
        <p14:creationId xmlns:p14="http://schemas.microsoft.com/office/powerpoint/2010/main" val="2256037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1668</TotalTime>
  <Words>94</Words>
  <Application>Microsoft Office PowerPoint</Application>
  <PresentationFormat>عرض على الشاشة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194</cp:revision>
  <dcterms:created xsi:type="dcterms:W3CDTF">2021-12-07T14:30:00Z</dcterms:created>
  <dcterms:modified xsi:type="dcterms:W3CDTF">2024-03-30T09:36:46Z</dcterms:modified>
</cp:coreProperties>
</file>