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74" r:id="rId3"/>
    <p:sldId id="369" r:id="rId4"/>
    <p:sldId id="373" r:id="rId5"/>
    <p:sldId id="371" r:id="rId6"/>
    <p:sldId id="37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74"/>
            <p14:sldId id="369"/>
            <p14:sldId id="373"/>
            <p14:sldId id="371"/>
            <p14:sldId id="37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28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87276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الل</a:t>
            </a:r>
            <a:r>
              <a:rPr lang="ar-EG" sz="7200" b="1" dirty="0"/>
              <a:t>ي</a:t>
            </a:r>
            <a:r>
              <a:rPr lang="ar-SA" sz="7200" b="1" dirty="0"/>
              <a:t>  بتمنا</a:t>
            </a:r>
            <a:r>
              <a:rPr lang="ar-EG" sz="7200" b="1" dirty="0"/>
              <a:t>ه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القرار</a:t>
            </a:r>
            <a:r>
              <a:rPr lang="ar-EG" sz="7200" b="1" dirty="0">
                <a:solidFill>
                  <a:srgbClr val="003300"/>
                </a:solidFill>
              </a:rPr>
              <a:t>: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(اللي </a:t>
            </a:r>
            <a:r>
              <a:rPr lang="ar-SA" sz="7200" b="1" dirty="0" err="1">
                <a:solidFill>
                  <a:srgbClr val="003300"/>
                </a:solidFill>
              </a:rPr>
              <a:t>بتمناه</a:t>
            </a:r>
            <a:r>
              <a:rPr lang="ar-SA" sz="7200" b="1" dirty="0">
                <a:solidFill>
                  <a:srgbClr val="003300"/>
                </a:solidFill>
              </a:rPr>
              <a:t>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 err="1">
                <a:solidFill>
                  <a:srgbClr val="003300"/>
                </a:solidFill>
              </a:rPr>
              <a:t>نا</a:t>
            </a:r>
            <a:r>
              <a:rPr lang="ar-SA" sz="7200" b="1" dirty="0">
                <a:solidFill>
                  <a:srgbClr val="003300"/>
                </a:solidFill>
              </a:rPr>
              <a:t> عايش في الدنيا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ني اشوفك يا ربي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ج</a:t>
            </a:r>
            <a:r>
              <a:rPr lang="ar-EG" sz="7200" b="1" dirty="0">
                <a:solidFill>
                  <a:srgbClr val="003300"/>
                </a:solidFill>
              </a:rPr>
              <a:t>ن</a:t>
            </a:r>
            <a:r>
              <a:rPr lang="ar-SA" sz="7200" b="1" dirty="0">
                <a:solidFill>
                  <a:srgbClr val="003300"/>
                </a:solidFill>
              </a:rPr>
              <a:t>بي كل ثانيه)2</a:t>
            </a:r>
          </a:p>
          <a:p>
            <a:pPr algn="ctr" rtl="1"/>
            <a:endParaRPr lang="ar-SA" sz="7200" b="1" dirty="0">
              <a:solidFill>
                <a:srgbClr val="003300"/>
              </a:solidFill>
            </a:endParaRPr>
          </a:p>
          <a:p>
            <a:pPr algn="ctr"/>
            <a:br>
              <a:rPr lang="ar-SA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8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8000" b="1" dirty="0"/>
              <a:t>وحتى في وسط الضيق</a:t>
            </a:r>
          </a:p>
          <a:p>
            <a:pPr algn="ctr" rtl="1"/>
            <a:r>
              <a:rPr lang="ar-EG" sz="8000" b="1" dirty="0" err="1"/>
              <a:t>بتنورلي</a:t>
            </a:r>
            <a:r>
              <a:rPr lang="ar-EG" sz="8000" b="1" dirty="0"/>
              <a:t> الطريق</a:t>
            </a:r>
          </a:p>
          <a:p>
            <a:pPr algn="ctr" rtl="1"/>
            <a:r>
              <a:rPr lang="ar-EG" sz="8000" b="1" dirty="0"/>
              <a:t>وأعرف إنك دايمًا </a:t>
            </a:r>
            <a:r>
              <a:rPr lang="ar-EG" sz="8000" b="1" dirty="0" err="1"/>
              <a:t>جمبي</a:t>
            </a:r>
            <a:endParaRPr lang="ar-EG" sz="8000" b="1" dirty="0"/>
          </a:p>
          <a:p>
            <a:pPr algn="ctr" rtl="1"/>
            <a:r>
              <a:rPr lang="ar-EG" sz="8000" b="1" dirty="0"/>
              <a:t>وده </a:t>
            </a:r>
            <a:r>
              <a:rPr lang="ar-EG" sz="8000" b="1" dirty="0" err="1"/>
              <a:t>بيكفيني</a:t>
            </a:r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القرار</a:t>
            </a:r>
            <a:r>
              <a:rPr lang="ar-EG" sz="7200" b="1" dirty="0">
                <a:solidFill>
                  <a:srgbClr val="003300"/>
                </a:solidFill>
              </a:rPr>
              <a:t>: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(اللي </a:t>
            </a:r>
            <a:r>
              <a:rPr lang="ar-SA" sz="7200" b="1" dirty="0" err="1">
                <a:solidFill>
                  <a:srgbClr val="003300"/>
                </a:solidFill>
              </a:rPr>
              <a:t>بتمناه</a:t>
            </a:r>
            <a:r>
              <a:rPr lang="ar-SA" sz="7200" b="1" dirty="0">
                <a:solidFill>
                  <a:srgbClr val="003300"/>
                </a:solidFill>
              </a:rPr>
              <a:t>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 err="1">
                <a:solidFill>
                  <a:srgbClr val="003300"/>
                </a:solidFill>
              </a:rPr>
              <a:t>نا</a:t>
            </a:r>
            <a:r>
              <a:rPr lang="ar-SA" sz="7200" b="1" dirty="0">
                <a:solidFill>
                  <a:srgbClr val="003300"/>
                </a:solidFill>
              </a:rPr>
              <a:t> عايش في الدنيا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ني اشوفك يا ربي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ج</a:t>
            </a:r>
            <a:r>
              <a:rPr lang="ar-EG" sz="7200" b="1" dirty="0">
                <a:solidFill>
                  <a:srgbClr val="003300"/>
                </a:solidFill>
              </a:rPr>
              <a:t>ن</a:t>
            </a:r>
            <a:r>
              <a:rPr lang="ar-SA" sz="7200" b="1" dirty="0">
                <a:solidFill>
                  <a:srgbClr val="003300"/>
                </a:solidFill>
              </a:rPr>
              <a:t>بي كل ثانيه)2</a:t>
            </a:r>
          </a:p>
          <a:p>
            <a:pPr algn="ctr" rtl="1"/>
            <a:endParaRPr lang="ar-SA" sz="7200" b="1" dirty="0">
              <a:solidFill>
                <a:srgbClr val="003300"/>
              </a:solidFill>
            </a:endParaRPr>
          </a:p>
          <a:p>
            <a:pPr algn="ctr"/>
            <a:br>
              <a:rPr lang="ar-SA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84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8000" b="1" dirty="0"/>
              <a:t>ولمسه ايديك ليا</a:t>
            </a:r>
          </a:p>
          <a:p>
            <a:pPr algn="ctr" rtl="1"/>
            <a:r>
              <a:rPr lang="ar-EG" sz="8000" b="1" dirty="0" err="1"/>
              <a:t>بتهون</a:t>
            </a:r>
            <a:r>
              <a:rPr lang="ar-EG" sz="8000" b="1" dirty="0"/>
              <a:t> كل ما فيَّ</a:t>
            </a:r>
          </a:p>
          <a:p>
            <a:pPr algn="ctr" rtl="1"/>
            <a:r>
              <a:rPr lang="ar-EG" sz="8000" b="1" dirty="0"/>
              <a:t>وأشهد لكل الناس</a:t>
            </a:r>
          </a:p>
          <a:p>
            <a:pPr algn="ctr" rtl="1"/>
            <a:r>
              <a:rPr lang="ar-EG" sz="8000" b="1" dirty="0"/>
              <a:t>إنك ساكن فيَّ</a:t>
            </a:r>
            <a:br>
              <a:rPr lang="ar-EG" sz="8000" b="1" dirty="0"/>
            </a:br>
            <a:endParaRPr lang="en-US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92695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القرار</a:t>
            </a:r>
            <a:r>
              <a:rPr lang="ar-EG" sz="7200" b="1" dirty="0">
                <a:solidFill>
                  <a:srgbClr val="003300"/>
                </a:solidFill>
              </a:rPr>
              <a:t>: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(اللي </a:t>
            </a:r>
            <a:r>
              <a:rPr lang="ar-SA" sz="7200" b="1" dirty="0" err="1">
                <a:solidFill>
                  <a:srgbClr val="003300"/>
                </a:solidFill>
              </a:rPr>
              <a:t>بتمناه</a:t>
            </a:r>
            <a:r>
              <a:rPr lang="ar-SA" sz="7200" b="1" dirty="0">
                <a:solidFill>
                  <a:srgbClr val="003300"/>
                </a:solidFill>
              </a:rPr>
              <a:t>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 err="1">
                <a:solidFill>
                  <a:srgbClr val="003300"/>
                </a:solidFill>
              </a:rPr>
              <a:t>نا</a:t>
            </a:r>
            <a:r>
              <a:rPr lang="ar-SA" sz="7200" b="1" dirty="0">
                <a:solidFill>
                  <a:srgbClr val="003300"/>
                </a:solidFill>
              </a:rPr>
              <a:t> عايش في الدنيا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ني اشوفك يا ربي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ج</a:t>
            </a:r>
            <a:r>
              <a:rPr lang="ar-EG" sz="7200" b="1" dirty="0">
                <a:solidFill>
                  <a:srgbClr val="003300"/>
                </a:solidFill>
              </a:rPr>
              <a:t>ن</a:t>
            </a:r>
            <a:r>
              <a:rPr lang="ar-SA" sz="7200" b="1" dirty="0">
                <a:solidFill>
                  <a:srgbClr val="003300"/>
                </a:solidFill>
              </a:rPr>
              <a:t>بي كل ثانيه)2</a:t>
            </a:r>
          </a:p>
          <a:p>
            <a:pPr algn="ctr" rtl="1"/>
            <a:endParaRPr lang="ar-SA" sz="7200" b="1" dirty="0">
              <a:solidFill>
                <a:srgbClr val="003300"/>
              </a:solidFill>
            </a:endParaRPr>
          </a:p>
          <a:p>
            <a:pPr algn="ctr"/>
            <a:br>
              <a:rPr lang="ar-SA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543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</TotalTime>
  <Words>106</Words>
  <Application>Microsoft Office PowerPoint</Application>
  <PresentationFormat>عرض على الشاشة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195</cp:revision>
  <dcterms:created xsi:type="dcterms:W3CDTF">2021-12-07T14:30:00Z</dcterms:created>
  <dcterms:modified xsi:type="dcterms:W3CDTF">2024-01-01T08:52:17Z</dcterms:modified>
</cp:coreProperties>
</file>