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277" r:id="rId3"/>
    <p:sldId id="369" r:id="rId4"/>
    <p:sldId id="370" r:id="rId5"/>
    <p:sldId id="371" r:id="rId6"/>
    <p:sldId id="372" r:id="rId7"/>
    <p:sldId id="373" r:id="rId8"/>
    <p:sldId id="374" r:id="rId9"/>
    <p:sldId id="375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369"/>
            <p14:sldId id="370"/>
            <p14:sldId id="371"/>
            <p14:sldId id="372"/>
            <p14:sldId id="373"/>
            <p14:sldId id="374"/>
            <p14:sldId id="375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93" d="100"/>
          <a:sy n="93" d="100"/>
        </p:scale>
        <p:origin x="1480" y="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04800"/>
            <a:ext cx="9144000" cy="2975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ar-SA" sz="6600" b="1" dirty="0"/>
              <a:t>الل</a:t>
            </a:r>
            <a:r>
              <a:rPr lang="ar-EG" sz="6600" b="1" dirty="0"/>
              <a:t>ي</a:t>
            </a:r>
            <a:r>
              <a:rPr lang="ar-SA" sz="6600" b="1" dirty="0"/>
              <a:t> </a:t>
            </a:r>
            <a:r>
              <a:rPr lang="ar-SA" sz="6600" b="1" dirty="0" err="1"/>
              <a:t>بيعزين</a:t>
            </a:r>
            <a:r>
              <a:rPr lang="ar-EG" sz="6600" b="1" dirty="0"/>
              <a:t>ي</a:t>
            </a:r>
            <a:r>
              <a:rPr lang="ar-SA" sz="6600" b="1" dirty="0"/>
              <a:t> عن كل </a:t>
            </a:r>
            <a:r>
              <a:rPr lang="ar-EG" sz="6600" b="1" dirty="0"/>
              <a:t>آ</a:t>
            </a:r>
            <a:r>
              <a:rPr lang="ar-SA" sz="6600" b="1" dirty="0"/>
              <a:t>لام</a:t>
            </a:r>
            <a:r>
              <a:rPr lang="ar-EG" sz="6600" b="1" dirty="0"/>
              <a:t>ي</a:t>
            </a:r>
            <a:endParaRPr lang="en-US" sz="6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55912"/>
            <a:ext cx="9982199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dirty="0"/>
              <a:t>1- </a:t>
            </a:r>
            <a:endParaRPr lang="ar-EG" sz="8000" b="1" dirty="0"/>
          </a:p>
          <a:p>
            <a:pPr algn="ctr" rtl="1"/>
            <a:r>
              <a:rPr lang="ar-EG" sz="8000" b="1" dirty="0"/>
              <a:t>(اللي </a:t>
            </a:r>
            <a:r>
              <a:rPr lang="ar-EG" sz="8000" b="1" dirty="0" err="1"/>
              <a:t>بيعزيني</a:t>
            </a:r>
            <a:r>
              <a:rPr lang="ar-EG" sz="8000" b="1" dirty="0"/>
              <a:t> </a:t>
            </a:r>
          </a:p>
          <a:p>
            <a:pPr algn="ctr" rtl="1"/>
            <a:r>
              <a:rPr lang="ar-EG" sz="8000" b="1" dirty="0"/>
              <a:t>عن كل آلامي </a:t>
            </a:r>
          </a:p>
          <a:p>
            <a:pPr algn="ctr" rtl="1"/>
            <a:r>
              <a:rPr lang="ar-EG" sz="8000" b="1" dirty="0"/>
              <a:t>إن يسوع </a:t>
            </a:r>
            <a:r>
              <a:rPr lang="ar-EG" sz="8000" b="1" dirty="0" err="1"/>
              <a:t>معايا</a:t>
            </a:r>
            <a:r>
              <a:rPr lang="ar-EG" sz="8000" b="1" dirty="0"/>
              <a:t> </a:t>
            </a:r>
          </a:p>
          <a:p>
            <a:pPr algn="ctr" rtl="1"/>
            <a:r>
              <a:rPr lang="ar-EG" sz="8000" b="1" dirty="0"/>
              <a:t>ويضمن سلامي)</a:t>
            </a:r>
            <a:r>
              <a:rPr lang="ar-EG" sz="6600" b="1" dirty="0"/>
              <a:t>2</a:t>
            </a:r>
            <a:endParaRPr lang="en-US" altLang="en-US" sz="8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604927"/>
            <a:ext cx="9982199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 (</a:t>
            </a:r>
            <a:r>
              <a:rPr lang="ar-EG" sz="8000" b="1" dirty="0" err="1">
                <a:solidFill>
                  <a:srgbClr val="003300"/>
                </a:solidFill>
              </a:rPr>
              <a:t>ده</a:t>
            </a:r>
            <a:r>
              <a:rPr lang="ar-EG" sz="8000" b="1" dirty="0">
                <a:solidFill>
                  <a:srgbClr val="003300"/>
                </a:solidFill>
              </a:rPr>
              <a:t> مهتم </a:t>
            </a:r>
            <a:r>
              <a:rPr lang="ar-EG" sz="8000" b="1" dirty="0" err="1">
                <a:solidFill>
                  <a:srgbClr val="003300"/>
                </a:solidFill>
              </a:rPr>
              <a:t>بي</a:t>
            </a:r>
            <a:r>
              <a:rPr lang="ar-EG" sz="8000" b="1" dirty="0">
                <a:solidFill>
                  <a:srgbClr val="003300"/>
                </a:solidFill>
              </a:rPr>
              <a:t> </a:t>
            </a:r>
          </a:p>
          <a:p>
            <a:pPr algn="ctr" rtl="1"/>
            <a:r>
              <a:rPr lang="ar-EG" sz="8000" b="1" dirty="0" err="1">
                <a:solidFill>
                  <a:srgbClr val="003300"/>
                </a:solidFill>
              </a:rPr>
              <a:t>ده</a:t>
            </a:r>
            <a:r>
              <a:rPr lang="ar-EG" sz="8000" b="1" dirty="0">
                <a:solidFill>
                  <a:srgbClr val="003300"/>
                </a:solidFill>
              </a:rPr>
              <a:t> يسوع راعي)2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(ومدبر أموري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وعينه علي)2</a:t>
            </a:r>
            <a:br>
              <a:rPr lang="ar-EG" sz="8000" b="1" dirty="0">
                <a:solidFill>
                  <a:srgbClr val="003300"/>
                </a:solidFill>
              </a:rPr>
            </a:br>
            <a:endParaRPr lang="en-US" altLang="en-US" sz="115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-99477"/>
            <a:ext cx="9982199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/>
              <a:t>2-</a:t>
            </a:r>
            <a:r>
              <a:rPr lang="ar-EG" sz="8000" b="1" dirty="0"/>
              <a:t> </a:t>
            </a:r>
          </a:p>
          <a:p>
            <a:pPr algn="ctr" rtl="1"/>
            <a:r>
              <a:rPr lang="ar-EG" sz="8000" b="1" dirty="0"/>
              <a:t>(اللي </a:t>
            </a:r>
            <a:r>
              <a:rPr lang="ar-EG" sz="8000" b="1" dirty="0" err="1"/>
              <a:t>بيطمني</a:t>
            </a:r>
            <a:r>
              <a:rPr lang="ar-EG" sz="8000" b="1" dirty="0"/>
              <a:t> </a:t>
            </a:r>
          </a:p>
          <a:p>
            <a:pPr algn="ctr" rtl="1"/>
            <a:r>
              <a:rPr lang="ar-EG" sz="8000" b="1" dirty="0"/>
              <a:t>ويبدد ظلامي </a:t>
            </a:r>
          </a:p>
          <a:p>
            <a:pPr algn="ctr" rtl="1"/>
            <a:r>
              <a:rPr lang="ar-EG" sz="8000" b="1" dirty="0"/>
              <a:t>إن يسوع </a:t>
            </a:r>
            <a:r>
              <a:rPr lang="ar-EG" sz="8000" b="1" dirty="0" err="1"/>
              <a:t>معايا</a:t>
            </a:r>
            <a:r>
              <a:rPr lang="ar-EG" sz="8000" b="1" dirty="0"/>
              <a:t> </a:t>
            </a:r>
          </a:p>
          <a:p>
            <a:pPr algn="ctr" rtl="1"/>
            <a:r>
              <a:rPr lang="ar-EG" sz="8000" b="1" dirty="0"/>
              <a:t>ويشفي سقامي)</a:t>
            </a:r>
            <a:r>
              <a:rPr lang="ar-EG" sz="6600" b="1" dirty="0"/>
              <a:t>2</a:t>
            </a:r>
            <a:br>
              <a:rPr lang="ar-EG" sz="8000" b="1" dirty="0"/>
            </a:br>
            <a:br>
              <a:rPr lang="ar-SA" sz="8000" b="1" dirty="0"/>
            </a:br>
            <a:endParaRPr lang="en-US" altLang="en-US" sz="8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604927"/>
            <a:ext cx="9982199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 (</a:t>
            </a:r>
            <a:r>
              <a:rPr lang="ar-EG" sz="8000" b="1" dirty="0" err="1">
                <a:solidFill>
                  <a:srgbClr val="003300"/>
                </a:solidFill>
              </a:rPr>
              <a:t>ده</a:t>
            </a:r>
            <a:r>
              <a:rPr lang="ar-EG" sz="8000" b="1" dirty="0">
                <a:solidFill>
                  <a:srgbClr val="003300"/>
                </a:solidFill>
              </a:rPr>
              <a:t> مهتم </a:t>
            </a:r>
            <a:r>
              <a:rPr lang="ar-EG" sz="8000" b="1" dirty="0" err="1">
                <a:solidFill>
                  <a:srgbClr val="003300"/>
                </a:solidFill>
              </a:rPr>
              <a:t>بي</a:t>
            </a:r>
            <a:r>
              <a:rPr lang="ar-EG" sz="8000" b="1" dirty="0">
                <a:solidFill>
                  <a:srgbClr val="003300"/>
                </a:solidFill>
              </a:rPr>
              <a:t> </a:t>
            </a:r>
          </a:p>
          <a:p>
            <a:pPr algn="ctr" rtl="1"/>
            <a:r>
              <a:rPr lang="ar-EG" sz="8000" b="1" dirty="0" err="1">
                <a:solidFill>
                  <a:srgbClr val="003300"/>
                </a:solidFill>
              </a:rPr>
              <a:t>ده</a:t>
            </a:r>
            <a:r>
              <a:rPr lang="ar-EG" sz="8000" b="1" dirty="0">
                <a:solidFill>
                  <a:srgbClr val="003300"/>
                </a:solidFill>
              </a:rPr>
              <a:t> يسوع راعي)2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(ومدبر أموري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وعينه علي)2</a:t>
            </a:r>
            <a:br>
              <a:rPr lang="ar-EG" sz="8000" b="1" dirty="0">
                <a:solidFill>
                  <a:srgbClr val="003300"/>
                </a:solidFill>
              </a:rPr>
            </a:br>
            <a:endParaRPr lang="en-US" altLang="en-US" sz="115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-76200"/>
            <a:ext cx="9982199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3-</a:t>
            </a:r>
            <a:r>
              <a:rPr lang="ar-EG" sz="8000" b="1" dirty="0"/>
              <a:t> </a:t>
            </a:r>
          </a:p>
          <a:p>
            <a:pPr algn="ctr" rtl="1"/>
            <a:r>
              <a:rPr lang="ar-EG" sz="8000" b="1" dirty="0"/>
              <a:t>(اللي </a:t>
            </a:r>
            <a:r>
              <a:rPr lang="ar-EG" sz="8000" b="1" dirty="0" err="1"/>
              <a:t>بيشجعني</a:t>
            </a:r>
            <a:r>
              <a:rPr lang="ar-EG" sz="8000" b="1" dirty="0"/>
              <a:t> </a:t>
            </a:r>
          </a:p>
          <a:p>
            <a:pPr algn="ctr" rtl="1"/>
            <a:r>
              <a:rPr lang="ar-EG" sz="8000" b="1" dirty="0"/>
              <a:t>ويضمد جراحي </a:t>
            </a:r>
          </a:p>
          <a:p>
            <a:pPr algn="ctr" rtl="1"/>
            <a:r>
              <a:rPr lang="ar-EG" sz="8000" b="1" dirty="0"/>
              <a:t>إني أطلب ربي </a:t>
            </a:r>
          </a:p>
          <a:p>
            <a:pPr algn="ctr" rtl="1"/>
            <a:r>
              <a:rPr lang="ar-EG" sz="8000" b="1" dirty="0"/>
              <a:t>ويسمع صراخي)</a:t>
            </a:r>
            <a:r>
              <a:rPr lang="ar-EG" sz="7200" b="1" dirty="0"/>
              <a:t>2</a:t>
            </a:r>
            <a:r>
              <a:rPr lang="ar-EG" sz="8000" b="1" dirty="0"/>
              <a:t> </a:t>
            </a:r>
            <a:br>
              <a:rPr lang="ar-EG" sz="8000" b="1" dirty="0"/>
            </a:br>
            <a:br>
              <a:rPr lang="ar-SA" sz="8000" b="1" dirty="0"/>
            </a:br>
            <a:endParaRPr lang="en-US" altLang="en-US" sz="8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604927"/>
            <a:ext cx="9982199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 (</a:t>
            </a:r>
            <a:r>
              <a:rPr lang="ar-EG" sz="8000" b="1" dirty="0" err="1">
                <a:solidFill>
                  <a:srgbClr val="003300"/>
                </a:solidFill>
              </a:rPr>
              <a:t>ده</a:t>
            </a:r>
            <a:r>
              <a:rPr lang="ar-EG" sz="8000" b="1" dirty="0">
                <a:solidFill>
                  <a:srgbClr val="003300"/>
                </a:solidFill>
              </a:rPr>
              <a:t> مهتم </a:t>
            </a:r>
            <a:r>
              <a:rPr lang="ar-EG" sz="8000" b="1" dirty="0" err="1">
                <a:solidFill>
                  <a:srgbClr val="003300"/>
                </a:solidFill>
              </a:rPr>
              <a:t>بي</a:t>
            </a:r>
            <a:r>
              <a:rPr lang="ar-EG" sz="8000" b="1" dirty="0">
                <a:solidFill>
                  <a:srgbClr val="003300"/>
                </a:solidFill>
              </a:rPr>
              <a:t> </a:t>
            </a:r>
          </a:p>
          <a:p>
            <a:pPr algn="ctr" rtl="1"/>
            <a:r>
              <a:rPr lang="ar-EG" sz="8000" b="1" dirty="0" err="1">
                <a:solidFill>
                  <a:srgbClr val="003300"/>
                </a:solidFill>
              </a:rPr>
              <a:t>ده</a:t>
            </a:r>
            <a:r>
              <a:rPr lang="ar-EG" sz="8000" b="1" dirty="0">
                <a:solidFill>
                  <a:srgbClr val="003300"/>
                </a:solidFill>
              </a:rPr>
              <a:t> يسوع راعي)2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(ومدبر أموري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وعينه علي)2</a:t>
            </a:r>
            <a:br>
              <a:rPr lang="ar-EG" sz="8000" b="1" dirty="0">
                <a:solidFill>
                  <a:srgbClr val="003300"/>
                </a:solidFill>
              </a:rPr>
            </a:br>
            <a:endParaRPr lang="en-US" altLang="en-US" sz="115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-99477"/>
            <a:ext cx="9982199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/>
              <a:t>4-</a:t>
            </a:r>
            <a:r>
              <a:rPr lang="ar-EG" sz="8000" b="1" dirty="0"/>
              <a:t> </a:t>
            </a:r>
          </a:p>
          <a:p>
            <a:pPr algn="ctr" rtl="1"/>
            <a:r>
              <a:rPr lang="ar-EG" sz="8000" b="1" dirty="0"/>
              <a:t>(اللي </a:t>
            </a:r>
            <a:r>
              <a:rPr lang="ar-EG" sz="8000" b="1" dirty="0" err="1"/>
              <a:t>بيفرحني</a:t>
            </a:r>
            <a:r>
              <a:rPr lang="ar-EG" sz="8000" b="1" dirty="0"/>
              <a:t> </a:t>
            </a:r>
          </a:p>
          <a:p>
            <a:pPr algn="ctr" rtl="1"/>
            <a:r>
              <a:rPr lang="ar-EG" sz="8000" b="1" dirty="0"/>
              <a:t>في خروجي ودخولي </a:t>
            </a:r>
          </a:p>
          <a:p>
            <a:pPr algn="ctr" rtl="1"/>
            <a:r>
              <a:rPr lang="ar-EG" sz="8000" b="1" dirty="0"/>
              <a:t>إن يسوع رفيقي </a:t>
            </a:r>
          </a:p>
          <a:p>
            <a:pPr algn="ctr" rtl="1"/>
            <a:r>
              <a:rPr lang="ar-EG" sz="8000" b="1" dirty="0"/>
              <a:t>وضامن وصولي)</a:t>
            </a:r>
            <a:r>
              <a:rPr lang="ar-EG" sz="6600" b="1" dirty="0"/>
              <a:t>2</a:t>
            </a:r>
            <a:br>
              <a:rPr lang="ar-EG" sz="8000" b="1" dirty="0"/>
            </a:br>
            <a:br>
              <a:rPr lang="ar-SA" sz="8000" b="1" dirty="0"/>
            </a:br>
            <a:endParaRPr lang="en-US" altLang="en-US" sz="8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604927"/>
            <a:ext cx="9982199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 (</a:t>
            </a:r>
            <a:r>
              <a:rPr lang="ar-EG" sz="8000" b="1" dirty="0" err="1">
                <a:solidFill>
                  <a:srgbClr val="003300"/>
                </a:solidFill>
              </a:rPr>
              <a:t>ده</a:t>
            </a:r>
            <a:r>
              <a:rPr lang="ar-EG" sz="8000" b="1" dirty="0">
                <a:solidFill>
                  <a:srgbClr val="003300"/>
                </a:solidFill>
              </a:rPr>
              <a:t> مهتم </a:t>
            </a:r>
            <a:r>
              <a:rPr lang="ar-EG" sz="8000" b="1" dirty="0" err="1">
                <a:solidFill>
                  <a:srgbClr val="003300"/>
                </a:solidFill>
              </a:rPr>
              <a:t>بي</a:t>
            </a:r>
            <a:r>
              <a:rPr lang="ar-EG" sz="8000" b="1" dirty="0">
                <a:solidFill>
                  <a:srgbClr val="003300"/>
                </a:solidFill>
              </a:rPr>
              <a:t> </a:t>
            </a:r>
          </a:p>
          <a:p>
            <a:pPr algn="ctr" rtl="1"/>
            <a:r>
              <a:rPr lang="ar-EG" sz="8000" b="1" dirty="0" err="1">
                <a:solidFill>
                  <a:srgbClr val="003300"/>
                </a:solidFill>
              </a:rPr>
              <a:t>ده</a:t>
            </a:r>
            <a:r>
              <a:rPr lang="ar-EG" sz="8000" b="1" dirty="0">
                <a:solidFill>
                  <a:srgbClr val="003300"/>
                </a:solidFill>
              </a:rPr>
              <a:t> يسوع راعي)2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(ومدبر أموري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وعينه علي)2</a:t>
            </a:r>
            <a:br>
              <a:rPr lang="ar-EG" sz="8000" b="1" dirty="0">
                <a:solidFill>
                  <a:srgbClr val="003300"/>
                </a:solidFill>
              </a:rPr>
            </a:br>
            <a:endParaRPr lang="en-US" altLang="en-US" sz="115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1668</TotalTime>
  <Words>142</Words>
  <Application>Microsoft Office PowerPoint</Application>
  <PresentationFormat>عرض على الشاشة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194</cp:revision>
  <dcterms:created xsi:type="dcterms:W3CDTF">2021-12-07T14:30:00Z</dcterms:created>
  <dcterms:modified xsi:type="dcterms:W3CDTF">2024-01-01T09:12:37Z</dcterms:modified>
</cp:coreProperties>
</file>