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/>
              <a:t>اللي خلق </a:t>
            </a:r>
            <a:r>
              <a:rPr lang="ar-EG" sz="7200" b="1" dirty="0" err="1"/>
              <a:t>السما</a:t>
            </a:r>
            <a:r>
              <a:rPr lang="ar-EG" sz="7200" b="1" dirty="0"/>
              <a:t> والنور</a:t>
            </a:r>
            <a:endParaRPr lang="en-US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اللي خلق </a:t>
            </a:r>
            <a:r>
              <a:rPr lang="ar-EG" sz="8000" b="1" dirty="0" err="1">
                <a:solidFill>
                  <a:srgbClr val="003300"/>
                </a:solidFill>
              </a:rPr>
              <a:t>السما</a:t>
            </a:r>
            <a:r>
              <a:rPr lang="ar-EG" sz="8000" b="1" dirty="0">
                <a:solidFill>
                  <a:srgbClr val="003300"/>
                </a:solidFill>
              </a:rPr>
              <a:t> والنور </a:t>
            </a:r>
            <a:r>
              <a:rPr lang="ar-EG" sz="8000" b="1" dirty="0" err="1">
                <a:solidFill>
                  <a:srgbClr val="003300"/>
                </a:solidFill>
              </a:rPr>
              <a:t>وبيرعى</a:t>
            </a:r>
            <a:r>
              <a:rPr lang="ar-EG" sz="8000" b="1" dirty="0">
                <a:solidFill>
                  <a:srgbClr val="003300"/>
                </a:solidFill>
              </a:rPr>
              <a:t> كل الطيور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(ربي حبيبي الرب يسوع </a:t>
            </a:r>
            <a:r>
              <a:rPr lang="ar-EG" sz="8000" b="1" dirty="0" err="1">
                <a:solidFill>
                  <a:srgbClr val="003300"/>
                </a:solidFill>
              </a:rPr>
              <a:t>بيعتني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بي</a:t>
            </a:r>
            <a:r>
              <a:rPr lang="ar-EG" sz="8000" b="1" dirty="0">
                <a:solidFill>
                  <a:srgbClr val="003300"/>
                </a:solidFill>
              </a:rPr>
              <a:t> عينه علي)2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1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كل يوم من الأيام </a:t>
            </a:r>
          </a:p>
          <a:p>
            <a:pPr algn="ctr" rtl="1"/>
            <a:r>
              <a:rPr lang="ar-EG" sz="7200" b="1" dirty="0"/>
              <a:t>كل يوم أنا </a:t>
            </a:r>
            <a:r>
              <a:rPr lang="ar-EG" sz="7200" b="1" dirty="0" err="1"/>
              <a:t>باصحى</a:t>
            </a:r>
            <a:r>
              <a:rPr lang="ar-EG" sz="7200" b="1" dirty="0"/>
              <a:t> وأنام</a:t>
            </a:r>
            <a:br>
              <a:rPr lang="ar-EG" sz="7200" b="1" dirty="0"/>
            </a:br>
            <a:r>
              <a:rPr lang="ar-EG" sz="7200" b="1" dirty="0"/>
              <a:t>(متأكد تمام تمام انه مش </a:t>
            </a:r>
          </a:p>
          <a:p>
            <a:pPr algn="ctr" rtl="1"/>
            <a:r>
              <a:rPr lang="ar-EG" sz="7200" b="1" dirty="0" err="1"/>
              <a:t>ناسيني</a:t>
            </a:r>
            <a:r>
              <a:rPr lang="ar-EG" sz="7200" b="1" dirty="0"/>
              <a:t> انه مش </a:t>
            </a:r>
            <a:r>
              <a:rPr lang="ar-EG" sz="7200" b="1" dirty="0" err="1"/>
              <a:t>ناسيني</a:t>
            </a:r>
            <a:r>
              <a:rPr lang="ar-EG" sz="7200" b="1" dirty="0"/>
              <a:t>)2</a:t>
            </a:r>
            <a:br>
              <a:rPr lang="ar-EG" sz="7200" b="1" dirty="0"/>
            </a:br>
            <a:endParaRPr lang="en-US" altLang="en-US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اللي خلق </a:t>
            </a:r>
            <a:r>
              <a:rPr lang="ar-EG" sz="8000" b="1" dirty="0" err="1">
                <a:solidFill>
                  <a:srgbClr val="003300"/>
                </a:solidFill>
              </a:rPr>
              <a:t>السما</a:t>
            </a:r>
            <a:r>
              <a:rPr lang="ar-EG" sz="8000" b="1" dirty="0">
                <a:solidFill>
                  <a:srgbClr val="003300"/>
                </a:solidFill>
              </a:rPr>
              <a:t> والنور </a:t>
            </a:r>
            <a:r>
              <a:rPr lang="ar-EG" sz="8000" b="1" dirty="0" err="1">
                <a:solidFill>
                  <a:srgbClr val="003300"/>
                </a:solidFill>
              </a:rPr>
              <a:t>وبيرعى</a:t>
            </a:r>
            <a:r>
              <a:rPr lang="ar-EG" sz="8000" b="1" dirty="0">
                <a:solidFill>
                  <a:srgbClr val="003300"/>
                </a:solidFill>
              </a:rPr>
              <a:t> كل الطيور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(ربي حبيبي الرب يسوع </a:t>
            </a:r>
            <a:r>
              <a:rPr lang="ar-EG" sz="8000" b="1" dirty="0" err="1">
                <a:solidFill>
                  <a:srgbClr val="003300"/>
                </a:solidFill>
              </a:rPr>
              <a:t>بيعتني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بي</a:t>
            </a:r>
            <a:r>
              <a:rPr lang="ar-EG" sz="8000" b="1" dirty="0">
                <a:solidFill>
                  <a:srgbClr val="003300"/>
                </a:solidFill>
              </a:rPr>
              <a:t> عينه علي)2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 err="1"/>
              <a:t>دايماً</a:t>
            </a:r>
            <a:r>
              <a:rPr lang="ar-EG" sz="7200" b="1" dirty="0"/>
              <a:t> </a:t>
            </a:r>
            <a:r>
              <a:rPr lang="ar-EG" sz="7200" b="1" dirty="0" err="1"/>
              <a:t>واخد</a:t>
            </a:r>
            <a:r>
              <a:rPr lang="ar-EG" sz="7200" b="1" dirty="0"/>
              <a:t> باله مني </a:t>
            </a:r>
          </a:p>
          <a:p>
            <a:pPr algn="ctr" rtl="1"/>
            <a:r>
              <a:rPr lang="ar-EG" sz="7200" b="1" dirty="0" err="1"/>
              <a:t>دايماً</a:t>
            </a:r>
            <a:r>
              <a:rPr lang="ar-EG" sz="7200" b="1" dirty="0"/>
              <a:t> هو </a:t>
            </a:r>
            <a:r>
              <a:rPr lang="ar-EG" sz="7200" b="1" dirty="0" err="1"/>
              <a:t>بيرعاني</a:t>
            </a:r>
            <a:br>
              <a:rPr lang="ar-EG" sz="7200" b="1" dirty="0"/>
            </a:br>
            <a:r>
              <a:rPr lang="ar-EG" sz="7000" b="1" dirty="0"/>
              <a:t>(لما أقع </a:t>
            </a:r>
            <a:r>
              <a:rPr lang="ar-EG" sz="7000" b="1" dirty="0" err="1"/>
              <a:t>بيقومني</a:t>
            </a:r>
            <a:r>
              <a:rPr lang="ar-EG" sz="7000" b="1" dirty="0"/>
              <a:t> ومش ممكن ينساني ومش ممكن ينساني)2</a:t>
            </a:r>
            <a:endParaRPr lang="en-US" altLang="en-US" sz="7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اللي خلق </a:t>
            </a:r>
            <a:r>
              <a:rPr lang="ar-EG" sz="8000" b="1" dirty="0" err="1">
                <a:solidFill>
                  <a:srgbClr val="003300"/>
                </a:solidFill>
              </a:rPr>
              <a:t>السما</a:t>
            </a:r>
            <a:r>
              <a:rPr lang="ar-EG" sz="8000" b="1" dirty="0">
                <a:solidFill>
                  <a:srgbClr val="003300"/>
                </a:solidFill>
              </a:rPr>
              <a:t> والنور </a:t>
            </a:r>
            <a:r>
              <a:rPr lang="ar-EG" sz="8000" b="1" dirty="0" err="1">
                <a:solidFill>
                  <a:srgbClr val="003300"/>
                </a:solidFill>
              </a:rPr>
              <a:t>وبيرعى</a:t>
            </a:r>
            <a:r>
              <a:rPr lang="ar-EG" sz="8000" b="1" dirty="0">
                <a:solidFill>
                  <a:srgbClr val="003300"/>
                </a:solidFill>
              </a:rPr>
              <a:t> كل الطيور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(ربي حبيبي الرب يسوع </a:t>
            </a:r>
            <a:r>
              <a:rPr lang="ar-EG" sz="8000" b="1" dirty="0" err="1">
                <a:solidFill>
                  <a:srgbClr val="003300"/>
                </a:solidFill>
              </a:rPr>
              <a:t>بيعتني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بي</a:t>
            </a:r>
            <a:r>
              <a:rPr lang="ar-EG" sz="8000" b="1" dirty="0">
                <a:solidFill>
                  <a:srgbClr val="003300"/>
                </a:solidFill>
              </a:rPr>
              <a:t> عينه علي)2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67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مش ممكن </a:t>
            </a:r>
            <a:r>
              <a:rPr lang="ar-EG" sz="7200" b="1" dirty="0" err="1"/>
              <a:t>هابقى</a:t>
            </a:r>
            <a:r>
              <a:rPr lang="ar-EG" sz="7200" b="1" dirty="0"/>
              <a:t> </a:t>
            </a:r>
            <a:r>
              <a:rPr lang="ar-EG" sz="7200" b="1" dirty="0" err="1"/>
              <a:t>زعلان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وأنا عايش عندي </a:t>
            </a:r>
            <a:r>
              <a:rPr lang="ar-EG" sz="7200" b="1" dirty="0" err="1"/>
              <a:t>ايمان</a:t>
            </a:r>
            <a:br>
              <a:rPr lang="ar-EG" sz="7200" b="1" dirty="0"/>
            </a:br>
            <a:r>
              <a:rPr lang="ar-EG" sz="6800" b="1" dirty="0"/>
              <a:t>(لما بنام ربي </a:t>
            </a:r>
            <a:r>
              <a:rPr lang="ar-EG" sz="6800" b="1" dirty="0" err="1"/>
              <a:t>سهران</a:t>
            </a:r>
            <a:r>
              <a:rPr lang="ar-EG" sz="6800" b="1" dirty="0"/>
              <a:t> ولا يمكن </a:t>
            </a:r>
            <a:r>
              <a:rPr lang="ar-EG" sz="7200" b="1" dirty="0"/>
              <a:t>ينساني ولا يمكن ينساني)2</a:t>
            </a:r>
          </a:p>
          <a:p>
            <a:pPr algn="ctr"/>
            <a:br>
              <a:rPr lang="ar-EG" sz="7200" b="1" dirty="0"/>
            </a:br>
            <a:endParaRPr lang="en-US" altLang="en-US" sz="9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اللي خلق </a:t>
            </a:r>
            <a:r>
              <a:rPr lang="ar-EG" sz="8000" b="1" dirty="0" err="1">
                <a:solidFill>
                  <a:srgbClr val="003300"/>
                </a:solidFill>
              </a:rPr>
              <a:t>السما</a:t>
            </a:r>
            <a:r>
              <a:rPr lang="ar-EG" sz="8000" b="1" dirty="0">
                <a:solidFill>
                  <a:srgbClr val="003300"/>
                </a:solidFill>
              </a:rPr>
              <a:t> والنور </a:t>
            </a:r>
            <a:r>
              <a:rPr lang="ar-EG" sz="8000" b="1" dirty="0" err="1">
                <a:solidFill>
                  <a:srgbClr val="003300"/>
                </a:solidFill>
              </a:rPr>
              <a:t>وبيرعى</a:t>
            </a:r>
            <a:r>
              <a:rPr lang="ar-EG" sz="8000" b="1" dirty="0">
                <a:solidFill>
                  <a:srgbClr val="003300"/>
                </a:solidFill>
              </a:rPr>
              <a:t> كل الطيور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(ربي حبيبي الرب يسوع </a:t>
            </a:r>
            <a:r>
              <a:rPr lang="ar-EG" sz="8000" b="1" dirty="0" err="1">
                <a:solidFill>
                  <a:srgbClr val="003300"/>
                </a:solidFill>
              </a:rPr>
              <a:t>بيعتني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بي</a:t>
            </a:r>
            <a:r>
              <a:rPr lang="ar-EG" sz="8000" b="1" dirty="0">
                <a:solidFill>
                  <a:srgbClr val="003300"/>
                </a:solidFill>
              </a:rPr>
              <a:t> عينه علي)2</a:t>
            </a:r>
            <a:endParaRPr lang="en-US" alt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</TotalTime>
  <Words>150</Words>
  <Application>Microsoft Office PowerPoint</Application>
  <PresentationFormat>عرض على الشاشة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193</cp:revision>
  <dcterms:created xsi:type="dcterms:W3CDTF">2021-12-07T14:30:00Z</dcterms:created>
  <dcterms:modified xsi:type="dcterms:W3CDTF">2024-01-01T09:14:37Z</dcterms:modified>
</cp:coreProperties>
</file>