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91639"/>
            <a:ext cx="9144000" cy="3237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SA" sz="7200" b="1" dirty="0"/>
              <a:t>اللي دسنا الموت </a:t>
            </a:r>
            <a:r>
              <a:rPr lang="ar-SA" sz="7200" b="1" dirty="0" err="1"/>
              <a:t>وياه</a:t>
            </a:r>
            <a:endParaRPr lang="en-US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>
                <a:solidFill>
                  <a:srgbClr val="003300"/>
                </a:solidFill>
              </a:rPr>
              <a:t>دسنا الموت </a:t>
            </a:r>
            <a:r>
              <a:rPr lang="ar-SA" sz="7200" b="1" dirty="0" err="1">
                <a:solidFill>
                  <a:srgbClr val="003300"/>
                </a:solidFill>
              </a:rPr>
              <a:t>وياه</a:t>
            </a:r>
            <a:r>
              <a:rPr lang="ar-SA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 err="1">
                <a:solidFill>
                  <a:srgbClr val="003300"/>
                </a:solidFill>
              </a:rPr>
              <a:t>عطانا</a:t>
            </a:r>
            <a:r>
              <a:rPr lang="ar-SA" sz="7200" b="1" dirty="0">
                <a:solidFill>
                  <a:srgbClr val="003300"/>
                </a:solidFill>
              </a:rPr>
              <a:t> الغلبة </a:t>
            </a:r>
            <a:r>
              <a:rPr lang="ar-SA" sz="7200" b="1" dirty="0" err="1">
                <a:solidFill>
                  <a:srgbClr val="003300"/>
                </a:solidFill>
              </a:rPr>
              <a:t>معاه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دا</a:t>
            </a:r>
            <a:r>
              <a:rPr lang="ar-SA" sz="7200" b="1" dirty="0">
                <a:solidFill>
                  <a:srgbClr val="003300"/>
                </a:solidFill>
              </a:rPr>
              <a:t> قام </a:t>
            </a:r>
            <a:r>
              <a:rPr lang="ar-SA" sz="7200" b="1" dirty="0" err="1">
                <a:solidFill>
                  <a:srgbClr val="003300"/>
                </a:solidFill>
              </a:rPr>
              <a:t>واقامنا</a:t>
            </a:r>
            <a:r>
              <a:rPr lang="ar-SA" sz="7200" b="1" dirty="0">
                <a:solidFill>
                  <a:srgbClr val="003300"/>
                </a:solidFill>
              </a:rPr>
              <a:t> معا</a:t>
            </a:r>
            <a:r>
              <a:rPr lang="ar-EG" sz="7200" b="1" dirty="0">
                <a:solidFill>
                  <a:srgbClr val="003300"/>
                </a:solidFill>
              </a:rPr>
              <a:t>ه</a:t>
            </a:r>
            <a:r>
              <a:rPr lang="en-US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ومجيئه </a:t>
            </a:r>
            <a:r>
              <a:rPr lang="ar-SA" sz="7200" b="1" dirty="0" err="1">
                <a:solidFill>
                  <a:srgbClr val="003300"/>
                </a:solidFill>
              </a:rPr>
              <a:t>بنستناه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يافرحة</a:t>
            </a:r>
            <a:r>
              <a:rPr lang="ar-SA" sz="7200" b="1" dirty="0">
                <a:solidFill>
                  <a:srgbClr val="003300"/>
                </a:solidFill>
              </a:rPr>
              <a:t> قلوبنا بيه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>
                <a:solidFill>
                  <a:srgbClr val="003300"/>
                </a:solidFill>
              </a:rPr>
              <a:t>دسنا الموت </a:t>
            </a:r>
            <a:r>
              <a:rPr lang="ar-SA" sz="7200" b="1" dirty="0" err="1">
                <a:solidFill>
                  <a:srgbClr val="003300"/>
                </a:solidFill>
              </a:rPr>
              <a:t>وياه</a:t>
            </a:r>
            <a:r>
              <a:rPr lang="ar-SA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 err="1">
                <a:solidFill>
                  <a:srgbClr val="003300"/>
                </a:solidFill>
              </a:rPr>
              <a:t>عطانا</a:t>
            </a:r>
            <a:r>
              <a:rPr lang="ar-SA" sz="7200" b="1" dirty="0">
                <a:solidFill>
                  <a:srgbClr val="003300"/>
                </a:solidFill>
              </a:rPr>
              <a:t> الغلبة </a:t>
            </a:r>
            <a:r>
              <a:rPr lang="ar-SA" sz="7200" b="1" dirty="0" err="1">
                <a:solidFill>
                  <a:srgbClr val="003300"/>
                </a:solidFill>
              </a:rPr>
              <a:t>معاه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دا</a:t>
            </a:r>
            <a:r>
              <a:rPr lang="ar-SA" sz="7200" b="1" dirty="0">
                <a:solidFill>
                  <a:srgbClr val="003300"/>
                </a:solidFill>
              </a:rPr>
              <a:t> قام </a:t>
            </a:r>
            <a:r>
              <a:rPr lang="ar-SA" sz="7200" b="1" dirty="0" err="1">
                <a:solidFill>
                  <a:srgbClr val="003300"/>
                </a:solidFill>
              </a:rPr>
              <a:t>واقامنا</a:t>
            </a:r>
            <a:r>
              <a:rPr lang="ar-SA" sz="7200" b="1" dirty="0">
                <a:solidFill>
                  <a:srgbClr val="003300"/>
                </a:solidFill>
              </a:rPr>
              <a:t> معا</a:t>
            </a:r>
            <a:r>
              <a:rPr lang="ar-EG" sz="7200" b="1" dirty="0">
                <a:solidFill>
                  <a:srgbClr val="003300"/>
                </a:solidFill>
              </a:rPr>
              <a:t>ه</a:t>
            </a:r>
            <a:r>
              <a:rPr lang="en-US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ومجيئه </a:t>
            </a:r>
            <a:r>
              <a:rPr lang="ar-SA" sz="7200" b="1" dirty="0" err="1">
                <a:solidFill>
                  <a:srgbClr val="003300"/>
                </a:solidFill>
              </a:rPr>
              <a:t>بنستناه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يافرحة</a:t>
            </a:r>
            <a:r>
              <a:rPr lang="ar-SA" sz="7200" b="1" dirty="0">
                <a:solidFill>
                  <a:srgbClr val="003300"/>
                </a:solidFill>
              </a:rPr>
              <a:t> قلوبنا بيه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52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1</a:t>
            </a:r>
            <a:r>
              <a:rPr lang="ar-EG" sz="7200" b="1" dirty="0"/>
              <a:t>-</a:t>
            </a:r>
          </a:p>
          <a:p>
            <a:pPr algn="ctr" rtl="1"/>
            <a:r>
              <a:rPr lang="ar-SA" sz="7200" b="1" dirty="0"/>
              <a:t>قول يا موت أشواكك فين </a:t>
            </a:r>
            <a:endParaRPr lang="ar-EG" sz="7200" b="1" dirty="0"/>
          </a:p>
          <a:p>
            <a:pPr algn="ctr" rtl="1"/>
            <a:r>
              <a:rPr lang="ar-SA" sz="7200" b="1" dirty="0"/>
              <a:t>قولي يا هاوية غلبتي </a:t>
            </a:r>
            <a:r>
              <a:rPr lang="ar-SA" sz="7200" b="1" dirty="0" err="1"/>
              <a:t>مين</a:t>
            </a:r>
            <a:br>
              <a:rPr lang="ar-SA" sz="7200" b="1" dirty="0"/>
            </a:br>
            <a:r>
              <a:rPr lang="ar-SA" sz="7200" b="1" dirty="0" err="1"/>
              <a:t>دا</a:t>
            </a:r>
            <a:r>
              <a:rPr lang="ar-SA" sz="7200" b="1" dirty="0"/>
              <a:t> اللي غلبكم بيه غالبين</a:t>
            </a:r>
            <a:endParaRPr lang="ar-EG" sz="7200" b="1" dirty="0"/>
          </a:p>
          <a:p>
            <a:pPr algn="ctr" rtl="1"/>
            <a:r>
              <a:rPr lang="ar-SA" sz="7200" b="1" dirty="0"/>
              <a:t>مهما يحصل وعده أمين</a:t>
            </a:r>
            <a:endParaRPr lang="en-US" altLang="en-US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>
                <a:solidFill>
                  <a:srgbClr val="003300"/>
                </a:solidFill>
              </a:rPr>
              <a:t>دسنا الموت </a:t>
            </a:r>
            <a:r>
              <a:rPr lang="ar-SA" sz="7200" b="1" dirty="0" err="1">
                <a:solidFill>
                  <a:srgbClr val="003300"/>
                </a:solidFill>
              </a:rPr>
              <a:t>وياه</a:t>
            </a:r>
            <a:r>
              <a:rPr lang="ar-SA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 err="1">
                <a:solidFill>
                  <a:srgbClr val="003300"/>
                </a:solidFill>
              </a:rPr>
              <a:t>عطانا</a:t>
            </a:r>
            <a:r>
              <a:rPr lang="ar-SA" sz="7200" b="1" dirty="0">
                <a:solidFill>
                  <a:srgbClr val="003300"/>
                </a:solidFill>
              </a:rPr>
              <a:t> الغلبة </a:t>
            </a:r>
            <a:r>
              <a:rPr lang="ar-SA" sz="7200" b="1" dirty="0" err="1">
                <a:solidFill>
                  <a:srgbClr val="003300"/>
                </a:solidFill>
              </a:rPr>
              <a:t>معاه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دا</a:t>
            </a:r>
            <a:r>
              <a:rPr lang="ar-SA" sz="7200" b="1" dirty="0">
                <a:solidFill>
                  <a:srgbClr val="003300"/>
                </a:solidFill>
              </a:rPr>
              <a:t> قام </a:t>
            </a:r>
            <a:r>
              <a:rPr lang="ar-SA" sz="7200" b="1" dirty="0" err="1">
                <a:solidFill>
                  <a:srgbClr val="003300"/>
                </a:solidFill>
              </a:rPr>
              <a:t>واقامنا</a:t>
            </a:r>
            <a:r>
              <a:rPr lang="ar-SA" sz="7200" b="1" dirty="0">
                <a:solidFill>
                  <a:srgbClr val="003300"/>
                </a:solidFill>
              </a:rPr>
              <a:t> معا</a:t>
            </a:r>
            <a:r>
              <a:rPr lang="ar-EG" sz="7200" b="1" dirty="0">
                <a:solidFill>
                  <a:srgbClr val="003300"/>
                </a:solidFill>
              </a:rPr>
              <a:t>ه</a:t>
            </a:r>
            <a:r>
              <a:rPr lang="en-US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ومجيئه </a:t>
            </a:r>
            <a:r>
              <a:rPr lang="ar-SA" sz="7200" b="1" dirty="0" err="1">
                <a:solidFill>
                  <a:srgbClr val="003300"/>
                </a:solidFill>
              </a:rPr>
              <a:t>بنستناه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يافرحة</a:t>
            </a:r>
            <a:r>
              <a:rPr lang="ar-SA" sz="7200" b="1" dirty="0">
                <a:solidFill>
                  <a:srgbClr val="003300"/>
                </a:solidFill>
              </a:rPr>
              <a:t> قلوبنا بيه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دا</a:t>
            </a:r>
            <a:r>
              <a:rPr lang="ar-EG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الحبيب الغالي نجانا	</a:t>
            </a:r>
          </a:p>
          <a:p>
            <a:pPr algn="ctr" rtl="1"/>
            <a:r>
              <a:rPr lang="ar-SA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من حنانه فضل </a:t>
            </a:r>
            <a:r>
              <a:rPr lang="ar-SA" sz="7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ويانا</a:t>
            </a:r>
            <a:br>
              <a:rPr lang="ar-EG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EG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وفي موكب نصرته ماشيين	</a:t>
            </a:r>
          </a:p>
          <a:p>
            <a:pPr algn="ctr" rtl="1"/>
            <a:r>
              <a:rPr lang="ar-SA" sz="7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بنرنم</a:t>
            </a:r>
            <a:r>
              <a:rPr lang="ar-SA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ونقول غالبين</a:t>
            </a:r>
            <a:endParaRPr lang="en-US" altLang="en-US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>
                <a:solidFill>
                  <a:srgbClr val="003300"/>
                </a:solidFill>
              </a:rPr>
              <a:t>دسنا الموت </a:t>
            </a:r>
            <a:r>
              <a:rPr lang="ar-SA" sz="7200" b="1" dirty="0" err="1">
                <a:solidFill>
                  <a:srgbClr val="003300"/>
                </a:solidFill>
              </a:rPr>
              <a:t>وياه</a:t>
            </a:r>
            <a:r>
              <a:rPr lang="ar-SA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 err="1">
                <a:solidFill>
                  <a:srgbClr val="003300"/>
                </a:solidFill>
              </a:rPr>
              <a:t>عطانا</a:t>
            </a:r>
            <a:r>
              <a:rPr lang="ar-SA" sz="7200" b="1" dirty="0">
                <a:solidFill>
                  <a:srgbClr val="003300"/>
                </a:solidFill>
              </a:rPr>
              <a:t> الغلبة </a:t>
            </a:r>
            <a:r>
              <a:rPr lang="ar-SA" sz="7200" b="1" dirty="0" err="1">
                <a:solidFill>
                  <a:srgbClr val="003300"/>
                </a:solidFill>
              </a:rPr>
              <a:t>معاه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دا</a:t>
            </a:r>
            <a:r>
              <a:rPr lang="ar-SA" sz="7200" b="1" dirty="0">
                <a:solidFill>
                  <a:srgbClr val="003300"/>
                </a:solidFill>
              </a:rPr>
              <a:t> قام </a:t>
            </a:r>
            <a:r>
              <a:rPr lang="ar-SA" sz="7200" b="1" dirty="0" err="1">
                <a:solidFill>
                  <a:srgbClr val="003300"/>
                </a:solidFill>
              </a:rPr>
              <a:t>واقامنا</a:t>
            </a:r>
            <a:r>
              <a:rPr lang="ar-SA" sz="7200" b="1" dirty="0">
                <a:solidFill>
                  <a:srgbClr val="003300"/>
                </a:solidFill>
              </a:rPr>
              <a:t> معا</a:t>
            </a:r>
            <a:r>
              <a:rPr lang="ar-EG" sz="7200" b="1" dirty="0">
                <a:solidFill>
                  <a:srgbClr val="003300"/>
                </a:solidFill>
              </a:rPr>
              <a:t>ه</a:t>
            </a:r>
            <a:r>
              <a:rPr lang="en-US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ومجيئه </a:t>
            </a:r>
            <a:r>
              <a:rPr lang="ar-SA" sz="7200" b="1" dirty="0" err="1">
                <a:solidFill>
                  <a:srgbClr val="003300"/>
                </a:solidFill>
              </a:rPr>
              <a:t>بنستناه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يافرحة</a:t>
            </a:r>
            <a:r>
              <a:rPr lang="ar-SA" sz="7200" b="1" dirty="0">
                <a:solidFill>
                  <a:srgbClr val="003300"/>
                </a:solidFill>
              </a:rPr>
              <a:t> قلوبنا بيه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58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ليه يا مؤمن </a:t>
            </a:r>
            <a:r>
              <a:rPr lang="ar-EG" sz="7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دايماً</a:t>
            </a:r>
            <a:r>
              <a:rPr lang="ar-EG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باكي</a:t>
            </a:r>
          </a:p>
          <a:p>
            <a:pPr algn="ctr" rtl="1"/>
            <a:r>
              <a:rPr lang="ar-SA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ليه يا كنيسة طبعك شاكي</a:t>
            </a:r>
            <a:br>
              <a:rPr lang="ar-EG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EG" sz="7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دا</a:t>
            </a:r>
            <a:r>
              <a:rPr lang="ar-EG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اللي فداكي بروحه </a:t>
            </a:r>
            <a:r>
              <a:rPr lang="ar-EG" sz="7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معاكي</a:t>
            </a:r>
            <a:br>
              <a:rPr lang="ar-EG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SA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دوسي بعز يسوع </a:t>
            </a:r>
            <a:r>
              <a:rPr lang="ar-SA" sz="7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دا</a:t>
            </a:r>
            <a:r>
              <a:rPr lang="ar-SA" sz="7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SA" sz="72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حماكي</a:t>
            </a:r>
            <a:endParaRPr lang="en-US" altLang="en-US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63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>
                <a:solidFill>
                  <a:srgbClr val="003300"/>
                </a:solidFill>
              </a:rPr>
              <a:t>دسنا الموت </a:t>
            </a:r>
            <a:r>
              <a:rPr lang="ar-SA" sz="7200" b="1" dirty="0" err="1">
                <a:solidFill>
                  <a:srgbClr val="003300"/>
                </a:solidFill>
              </a:rPr>
              <a:t>وياه</a:t>
            </a:r>
            <a:r>
              <a:rPr lang="ar-SA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اللي </a:t>
            </a:r>
            <a:r>
              <a:rPr lang="ar-SA" sz="7200" b="1" dirty="0" err="1">
                <a:solidFill>
                  <a:srgbClr val="003300"/>
                </a:solidFill>
              </a:rPr>
              <a:t>عطانا</a:t>
            </a:r>
            <a:r>
              <a:rPr lang="ar-SA" sz="7200" b="1" dirty="0">
                <a:solidFill>
                  <a:srgbClr val="003300"/>
                </a:solidFill>
              </a:rPr>
              <a:t> الغلبة </a:t>
            </a:r>
            <a:r>
              <a:rPr lang="ar-SA" sz="7200" b="1" dirty="0" err="1">
                <a:solidFill>
                  <a:srgbClr val="003300"/>
                </a:solidFill>
              </a:rPr>
              <a:t>معاه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دا</a:t>
            </a:r>
            <a:r>
              <a:rPr lang="ar-SA" sz="7200" b="1" dirty="0">
                <a:solidFill>
                  <a:srgbClr val="003300"/>
                </a:solidFill>
              </a:rPr>
              <a:t> قام </a:t>
            </a:r>
            <a:r>
              <a:rPr lang="ar-SA" sz="7200" b="1" dirty="0" err="1">
                <a:solidFill>
                  <a:srgbClr val="003300"/>
                </a:solidFill>
              </a:rPr>
              <a:t>واقامنا</a:t>
            </a:r>
            <a:r>
              <a:rPr lang="ar-SA" sz="7200" b="1" dirty="0">
                <a:solidFill>
                  <a:srgbClr val="003300"/>
                </a:solidFill>
              </a:rPr>
              <a:t> معا</a:t>
            </a:r>
            <a:r>
              <a:rPr lang="ar-EG" sz="7200" b="1" dirty="0">
                <a:solidFill>
                  <a:srgbClr val="003300"/>
                </a:solidFill>
              </a:rPr>
              <a:t>ه</a:t>
            </a:r>
            <a:r>
              <a:rPr lang="en-US" sz="7200" b="1" dirty="0">
                <a:solidFill>
                  <a:srgbClr val="003300"/>
                </a:solidFill>
              </a:rPr>
              <a:t>	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>
                <a:solidFill>
                  <a:srgbClr val="003300"/>
                </a:solidFill>
              </a:rPr>
              <a:t>ومجيئه </a:t>
            </a:r>
            <a:r>
              <a:rPr lang="ar-SA" sz="7200" b="1" dirty="0" err="1">
                <a:solidFill>
                  <a:srgbClr val="003300"/>
                </a:solidFill>
              </a:rPr>
              <a:t>بنستناه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SA" sz="7200" b="1" dirty="0" err="1">
                <a:solidFill>
                  <a:srgbClr val="003300"/>
                </a:solidFill>
              </a:rPr>
              <a:t>يافرحة</a:t>
            </a:r>
            <a:r>
              <a:rPr lang="ar-SA" sz="7200" b="1" dirty="0">
                <a:solidFill>
                  <a:srgbClr val="003300"/>
                </a:solidFill>
              </a:rPr>
              <a:t> قلوبنا بيه</a:t>
            </a:r>
            <a:endParaRPr lang="en-US" alt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35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 وفي سحابه نكون </a:t>
            </a:r>
            <a:r>
              <a:rPr lang="ar-EG" sz="7200" b="1" dirty="0" err="1"/>
              <a:t>طايرين</a:t>
            </a:r>
            <a:r>
              <a:rPr lang="ar-EG" sz="7200" b="1" dirty="0"/>
              <a:t>	</a:t>
            </a:r>
          </a:p>
          <a:p>
            <a:pPr algn="ctr" rtl="1"/>
            <a:r>
              <a:rPr lang="ar-SA" sz="7200" b="1" dirty="0"/>
              <a:t>ها يغيرنا في طرفة عين</a:t>
            </a:r>
            <a:br>
              <a:rPr lang="ar-EG" sz="7200" b="1" dirty="0"/>
            </a:br>
            <a:r>
              <a:rPr lang="ar-EG" sz="7200" b="1" dirty="0" err="1"/>
              <a:t>دا</a:t>
            </a:r>
            <a:r>
              <a:rPr lang="ar-EG" sz="7200" b="1" dirty="0"/>
              <a:t> اللي </a:t>
            </a:r>
            <a:r>
              <a:rPr lang="ar-EG" sz="7200" b="1" dirty="0" err="1"/>
              <a:t>اقامنا</a:t>
            </a:r>
            <a:r>
              <a:rPr lang="ar-EG" sz="7200" b="1" dirty="0"/>
              <a:t> </a:t>
            </a:r>
            <a:r>
              <a:rPr lang="ar-EG" sz="7200" b="1" dirty="0" err="1"/>
              <a:t>معاه</a:t>
            </a:r>
            <a:r>
              <a:rPr lang="ar-EG" sz="7200" b="1" dirty="0"/>
              <a:t> </a:t>
            </a:r>
            <a:r>
              <a:rPr lang="ar-EG" sz="7200" b="1" dirty="0" err="1"/>
              <a:t>رايحين</a:t>
            </a:r>
            <a:br>
              <a:rPr lang="ar-EG" sz="7200" b="1" dirty="0"/>
            </a:br>
            <a:r>
              <a:rPr lang="ar-SA" sz="7200" b="1" dirty="0" err="1"/>
              <a:t>قوللي</a:t>
            </a:r>
            <a:r>
              <a:rPr lang="ar-SA" sz="7200" b="1" dirty="0"/>
              <a:t> يا </a:t>
            </a:r>
            <a:r>
              <a:rPr lang="ar-SA" sz="7200" b="1" dirty="0" err="1"/>
              <a:t>خاطي</a:t>
            </a:r>
            <a:r>
              <a:rPr lang="ar-SA" sz="7200" b="1" dirty="0"/>
              <a:t> </a:t>
            </a:r>
            <a:r>
              <a:rPr lang="ar-SA" sz="7200" b="1" dirty="0" err="1"/>
              <a:t>رايح</a:t>
            </a:r>
            <a:r>
              <a:rPr lang="ar-SA" sz="7200" b="1" dirty="0"/>
              <a:t> على فين</a:t>
            </a:r>
            <a:endParaRPr lang="en-US" altLang="en-US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1671</TotalTime>
  <Words>214</Words>
  <Application>Microsoft Office PowerPoint</Application>
  <PresentationFormat>عرض على الشاشة (4:3)</PresentationFormat>
  <Paragraphs>21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194</cp:revision>
  <dcterms:created xsi:type="dcterms:W3CDTF">2021-12-07T14:30:00Z</dcterms:created>
  <dcterms:modified xsi:type="dcterms:W3CDTF">2024-01-02T13:11:25Z</dcterms:modified>
</cp:coreProperties>
</file>