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277" r:id="rId3"/>
    <p:sldId id="369" r:id="rId4"/>
    <p:sldId id="375" r:id="rId5"/>
    <p:sldId id="376" r:id="rId6"/>
    <p:sldId id="377" r:id="rId7"/>
    <p:sldId id="378" r:id="rId8"/>
    <p:sldId id="379" r:id="rId9"/>
    <p:sldId id="380" r:id="rId10"/>
    <p:sldId id="381" r:id="rId11"/>
    <p:sldId id="382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5"/>
            <p14:sldId id="376"/>
            <p14:sldId id="377"/>
            <p14:sldId id="378"/>
            <p14:sldId id="379"/>
            <p14:sldId id="380"/>
            <p14:sldId id="381"/>
            <p14:sldId id="38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99" d="100"/>
          <a:sy n="99" d="100"/>
        </p:scale>
        <p:origin x="234" y="7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81000"/>
            <a:ext cx="9144000" cy="3237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SA" sz="7200" b="1" dirty="0"/>
              <a:t>الل</a:t>
            </a:r>
            <a:r>
              <a:rPr lang="ar-EG" sz="7200" b="1" dirty="0"/>
              <a:t>ي</a:t>
            </a:r>
            <a:r>
              <a:rPr lang="ar-SA" sz="7200" b="1" dirty="0"/>
              <a:t> صانعن</a:t>
            </a:r>
            <a:r>
              <a:rPr lang="ar-EG" sz="7200" b="1" dirty="0"/>
              <a:t>ي</a:t>
            </a:r>
            <a:r>
              <a:rPr lang="ar-SA" sz="7200" b="1" dirty="0"/>
              <a:t> هو</a:t>
            </a:r>
            <a:endParaRPr lang="en-US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222999"/>
            <a:ext cx="9982199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altLang="en-US" sz="7200" b="1" dirty="0">
                <a:latin typeface="Arial" pitchFamily="34" charset="0"/>
                <a:cs typeface="Arial" pitchFamily="34" charset="0"/>
              </a:rPr>
              <a:t>مين ربي عليك </a:t>
            </a:r>
            <a:r>
              <a:rPr lang="ar-EG" altLang="en-US" sz="7200" b="1" dirty="0" err="1">
                <a:latin typeface="Arial" pitchFamily="34" charset="0"/>
                <a:cs typeface="Arial" pitchFamily="34" charset="0"/>
              </a:rPr>
              <a:t>هايقدر</a:t>
            </a:r>
            <a:r>
              <a:rPr lang="ar-EG" altLang="en-US" sz="7200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altLang="en-US" sz="7200" b="1" dirty="0" err="1">
                <a:latin typeface="Arial" pitchFamily="34" charset="0"/>
                <a:cs typeface="Arial" pitchFamily="34" charset="0"/>
              </a:rPr>
              <a:t>وإنت</a:t>
            </a:r>
            <a:r>
              <a:rPr lang="ar-EG" altLang="en-US" sz="7200" b="1" dirty="0">
                <a:latin typeface="Arial" pitchFamily="34" charset="0"/>
                <a:cs typeface="Arial" pitchFamily="34" charset="0"/>
              </a:rPr>
              <a:t> ملك الكون</a:t>
            </a:r>
          </a:p>
          <a:p>
            <a:pPr algn="ctr">
              <a:lnSpc>
                <a:spcPct val="150000"/>
              </a:lnSpc>
              <a:defRPr/>
            </a:pPr>
            <a:endParaRPr lang="ar-EG" altLang="en-US" sz="7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981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7001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القرار: 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اللي صنعني هو واللي جابلني هو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واللي حاميني هو يسوع بجناحيه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واللي عاطيني قوة كالصوان من جوه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حتى في وسط </a:t>
            </a:r>
            <a:r>
              <a:rPr lang="ar-EG" sz="5400" b="1" dirty="0" err="1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النوة</a:t>
            </a:r>
            <a:r>
              <a:rPr lang="ar-EG" sz="54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 قلبي واثق فيه</a:t>
            </a:r>
          </a:p>
          <a:p>
            <a:pPr algn="ctr" rtl="1">
              <a:lnSpc>
                <a:spcPct val="150000"/>
              </a:lnSpc>
              <a:defRPr/>
            </a:pPr>
            <a:endParaRPr lang="en-US" sz="54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080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7001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القرار: 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اللي صنعني هو واللي جابلني هو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واللي حاميني هو يسوع بجناحيه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واللي عاطيني قوة كالصوان من جوه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حتى في وسط </a:t>
            </a:r>
            <a:r>
              <a:rPr lang="ar-EG" sz="5400" b="1" dirty="0" err="1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النوة</a:t>
            </a:r>
            <a:r>
              <a:rPr lang="ar-EG" sz="54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 قلبي واثق فيه</a:t>
            </a:r>
          </a:p>
          <a:p>
            <a:pPr algn="ctr" rtl="1">
              <a:lnSpc>
                <a:spcPct val="150000"/>
              </a:lnSpc>
              <a:defRPr/>
            </a:pPr>
            <a:endParaRPr lang="en-US" sz="54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86226"/>
            <a:ext cx="9982199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altLang="en-US" sz="6600" b="1" dirty="0">
                <a:latin typeface="Arial" pitchFamily="34" charset="0"/>
                <a:cs typeface="Arial" pitchFamily="34" charset="0"/>
              </a:rPr>
              <a:t>1- </a:t>
            </a:r>
          </a:p>
          <a:p>
            <a:pPr algn="ctr">
              <a:defRPr/>
            </a:pPr>
            <a:r>
              <a:rPr lang="ar-EG" altLang="en-US" sz="7200" b="1" dirty="0">
                <a:latin typeface="Arial" pitchFamily="34" charset="0"/>
                <a:cs typeface="Arial" pitchFamily="34" charset="0"/>
              </a:rPr>
              <a:t>في وسط الأتون </a:t>
            </a:r>
            <a:r>
              <a:rPr lang="ar-EG" altLang="en-US" sz="7200" b="1" dirty="0" err="1">
                <a:latin typeface="Arial" pitchFamily="34" charset="0"/>
                <a:cs typeface="Arial" pitchFamily="34" charset="0"/>
              </a:rPr>
              <a:t>بتجيني</a:t>
            </a:r>
            <a:r>
              <a:rPr lang="ar-EG" altLang="en-US" sz="7200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defRPr/>
            </a:pPr>
            <a:r>
              <a:rPr lang="ar-EG" altLang="en-US" sz="7200" b="1" dirty="0">
                <a:latin typeface="Arial" pitchFamily="34" charset="0"/>
                <a:cs typeface="Arial" pitchFamily="34" charset="0"/>
              </a:rPr>
              <a:t>وتسيج علي</a:t>
            </a:r>
          </a:p>
          <a:p>
            <a:pPr algn="ctr">
              <a:defRPr/>
            </a:pPr>
            <a:r>
              <a:rPr lang="ar-EG" altLang="en-US" sz="7200" b="1" dirty="0">
                <a:latin typeface="Arial" pitchFamily="34" charset="0"/>
                <a:cs typeface="Arial" pitchFamily="34" charset="0"/>
              </a:rPr>
              <a:t>وفي وجه الريح بتعديني </a:t>
            </a:r>
          </a:p>
          <a:p>
            <a:pPr algn="ctr">
              <a:defRPr/>
            </a:pPr>
            <a:r>
              <a:rPr lang="ar-EG" altLang="en-US" sz="7200" b="1" dirty="0">
                <a:latin typeface="Arial" pitchFamily="34" charset="0"/>
                <a:cs typeface="Arial" pitchFamily="34" charset="0"/>
              </a:rPr>
              <a:t>ماسك </a:t>
            </a:r>
            <a:r>
              <a:rPr lang="ar-EG" altLang="en-US" sz="7200" b="1" dirty="0" err="1">
                <a:latin typeface="Arial" pitchFamily="34" charset="0"/>
                <a:cs typeface="Arial" pitchFamily="34" charset="0"/>
              </a:rPr>
              <a:t>بإيدي</a:t>
            </a:r>
            <a:endParaRPr lang="ar-EG" altLang="en-US" sz="7200" b="1" dirty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ar-EG" altLang="en-US" sz="7200" b="1" dirty="0" err="1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222999"/>
            <a:ext cx="9982199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altLang="en-US" sz="7200" b="1" dirty="0">
                <a:latin typeface="Arial" pitchFamily="34" charset="0"/>
                <a:cs typeface="Arial" pitchFamily="34" charset="0"/>
              </a:rPr>
              <a:t>رب المجد بنفسه حاميني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altLang="en-US" sz="7200" b="1" dirty="0" err="1">
                <a:latin typeface="Arial" pitchFamily="34" charset="0"/>
                <a:cs typeface="Arial" pitchFamily="34" charset="0"/>
              </a:rPr>
              <a:t>عمانوئيل</a:t>
            </a:r>
            <a:r>
              <a:rPr lang="ar-EG" altLang="en-US" sz="7200" b="1" dirty="0">
                <a:latin typeface="Arial" pitchFamily="34" charset="0"/>
                <a:cs typeface="Arial" pitchFamily="34" charset="0"/>
              </a:rPr>
              <a:t> راعي</a:t>
            </a:r>
          </a:p>
          <a:p>
            <a:pPr algn="ctr">
              <a:lnSpc>
                <a:spcPct val="150000"/>
              </a:lnSpc>
              <a:defRPr/>
            </a:pPr>
            <a:endParaRPr lang="ar-EG" altLang="en-US" sz="7200" b="1" dirty="0" err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168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7001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القرار: 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اللي صنعني هو واللي جابلني هو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واللي حاميني هو يسوع بجناحيه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واللي عاطيني قوة كالصوان من جوه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حتى في وسط </a:t>
            </a:r>
            <a:r>
              <a:rPr lang="ar-EG" sz="5400" b="1" dirty="0" err="1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النوة</a:t>
            </a:r>
            <a:r>
              <a:rPr lang="ar-EG" sz="54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 قلبي واثق فيه</a:t>
            </a:r>
          </a:p>
          <a:p>
            <a:pPr algn="ctr" rtl="1">
              <a:lnSpc>
                <a:spcPct val="150000"/>
              </a:lnSpc>
              <a:defRPr/>
            </a:pPr>
            <a:endParaRPr lang="en-US" sz="54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322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86226"/>
            <a:ext cx="9982199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altLang="en-US" sz="6600" b="1" dirty="0">
                <a:latin typeface="Arial" pitchFamily="34" charset="0"/>
                <a:cs typeface="Arial" pitchFamily="34" charset="0"/>
              </a:rPr>
              <a:t>2- </a:t>
            </a:r>
          </a:p>
          <a:p>
            <a:pPr algn="ctr">
              <a:defRPr/>
            </a:pPr>
            <a:r>
              <a:rPr lang="ar-EG" altLang="en-US" sz="7200" b="1" dirty="0">
                <a:latin typeface="Arial" pitchFamily="34" charset="0"/>
                <a:cs typeface="Arial" pitchFamily="34" charset="0"/>
              </a:rPr>
              <a:t>من قوة لارتفاع </a:t>
            </a:r>
          </a:p>
          <a:p>
            <a:pPr algn="ctr">
              <a:defRPr/>
            </a:pPr>
            <a:r>
              <a:rPr lang="ar-EG" altLang="en-US" sz="7200" b="1" dirty="0">
                <a:latin typeface="Arial" pitchFamily="34" charset="0"/>
                <a:cs typeface="Arial" pitchFamily="34" charset="0"/>
              </a:rPr>
              <a:t>دايمًا بتهديني</a:t>
            </a:r>
          </a:p>
          <a:p>
            <a:pPr algn="ctr">
              <a:defRPr/>
            </a:pPr>
            <a:r>
              <a:rPr lang="ar-EG" altLang="en-US" sz="7200" b="1" dirty="0">
                <a:latin typeface="Arial" pitchFamily="34" charset="0"/>
                <a:cs typeface="Arial" pitchFamily="34" charset="0"/>
              </a:rPr>
              <a:t>وإن يوم قلبي مال وباع </a:t>
            </a:r>
          </a:p>
          <a:p>
            <a:pPr algn="ctr">
              <a:defRPr/>
            </a:pPr>
            <a:r>
              <a:rPr lang="ar-EG" altLang="en-US" sz="7200" b="1" dirty="0">
                <a:latin typeface="Arial" pitchFamily="34" charset="0"/>
                <a:cs typeface="Arial" pitchFamily="34" charset="0"/>
              </a:rPr>
              <a:t>ترجع وتنجيني</a:t>
            </a:r>
          </a:p>
        </p:txBody>
      </p:sp>
    </p:spTree>
    <p:extLst>
      <p:ext uri="{BB962C8B-B14F-4D97-AF65-F5344CB8AC3E}">
        <p14:creationId xmlns:p14="http://schemas.microsoft.com/office/powerpoint/2010/main" val="796810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222999"/>
            <a:ext cx="9982199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altLang="en-US" sz="7200" b="1" dirty="0">
                <a:latin typeface="Arial" pitchFamily="34" charset="0"/>
                <a:cs typeface="Arial" pitchFamily="34" charset="0"/>
              </a:rPr>
              <a:t>وترد كل اللي ضاع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altLang="en-US" sz="7200" b="1" dirty="0">
                <a:latin typeface="Arial" pitchFamily="34" charset="0"/>
                <a:cs typeface="Arial" pitchFamily="34" charset="0"/>
              </a:rPr>
              <a:t>وتشدد يميني</a:t>
            </a:r>
          </a:p>
          <a:p>
            <a:pPr algn="ctr">
              <a:lnSpc>
                <a:spcPct val="150000"/>
              </a:lnSpc>
              <a:defRPr/>
            </a:pPr>
            <a:endParaRPr lang="ar-EG" altLang="en-US" sz="7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061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7001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القرار: 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اللي صنعني هو واللي جابلني هو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واللي حاميني هو يسوع بجناحيه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واللي عاطيني قوة كالصوان من جوه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حتى في وسط </a:t>
            </a:r>
            <a:r>
              <a:rPr lang="ar-EG" sz="5400" b="1" dirty="0" err="1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النوة</a:t>
            </a:r>
            <a:r>
              <a:rPr lang="ar-EG" sz="54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 قلبي واثق فيه</a:t>
            </a:r>
          </a:p>
          <a:p>
            <a:pPr algn="ctr" rtl="1">
              <a:lnSpc>
                <a:spcPct val="150000"/>
              </a:lnSpc>
              <a:defRPr/>
            </a:pPr>
            <a:endParaRPr lang="en-US" sz="54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767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27422"/>
            <a:ext cx="9982199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altLang="en-US" sz="6600" b="1" dirty="0">
                <a:latin typeface="Arial" pitchFamily="34" charset="0"/>
                <a:cs typeface="Arial" pitchFamily="34" charset="0"/>
              </a:rPr>
              <a:t>3- </a:t>
            </a:r>
          </a:p>
          <a:p>
            <a:pPr algn="ctr">
              <a:defRPr/>
            </a:pPr>
            <a:r>
              <a:rPr lang="ar-EG" altLang="en-US" sz="7200" b="1" dirty="0">
                <a:latin typeface="Arial" pitchFamily="34" charset="0"/>
                <a:cs typeface="Arial" pitchFamily="34" charset="0"/>
              </a:rPr>
              <a:t>قلبي مصدق إنك تقدر </a:t>
            </a:r>
          </a:p>
          <a:p>
            <a:pPr algn="ctr">
              <a:defRPr/>
            </a:pPr>
            <a:r>
              <a:rPr lang="ar-EG" altLang="en-US" sz="7200" b="1" dirty="0">
                <a:latin typeface="Arial" pitchFamily="34" charset="0"/>
                <a:cs typeface="Arial" pitchFamily="34" charset="0"/>
              </a:rPr>
              <a:t>تأمر كن فيكون</a:t>
            </a:r>
          </a:p>
          <a:p>
            <a:pPr algn="ctr">
              <a:defRPr/>
            </a:pPr>
            <a:r>
              <a:rPr lang="ar-EG" altLang="en-US" sz="7200" b="1" dirty="0">
                <a:latin typeface="Arial" pitchFamily="34" charset="0"/>
                <a:cs typeface="Arial" pitchFamily="34" charset="0"/>
              </a:rPr>
              <a:t>وبقوة اسمك أنا أقدر </a:t>
            </a:r>
          </a:p>
          <a:p>
            <a:pPr algn="ctr">
              <a:defRPr/>
            </a:pPr>
            <a:r>
              <a:rPr lang="ar-EG" altLang="en-US" sz="7200" b="1" dirty="0">
                <a:latin typeface="Arial" pitchFamily="34" charset="0"/>
                <a:cs typeface="Arial" pitchFamily="34" charset="0"/>
              </a:rPr>
              <a:t>أهدم كل حصون</a:t>
            </a:r>
          </a:p>
        </p:txBody>
      </p:sp>
    </p:spTree>
    <p:extLst>
      <p:ext uri="{BB962C8B-B14F-4D97-AF65-F5344CB8AC3E}">
        <p14:creationId xmlns:p14="http://schemas.microsoft.com/office/powerpoint/2010/main" val="322343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1671</TotalTime>
  <Words>170</Words>
  <Application>Microsoft Office PowerPoint</Application>
  <PresentationFormat>عرض على الشاشة (4:3)</PresentationFormat>
  <Paragraphs>43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194</cp:revision>
  <dcterms:created xsi:type="dcterms:W3CDTF">2021-12-07T14:30:00Z</dcterms:created>
  <dcterms:modified xsi:type="dcterms:W3CDTF">2023-05-24T07:59:59Z</dcterms:modified>
</cp:coreProperties>
</file>