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369" r:id="rId4"/>
    <p:sldId id="375" r:id="rId5"/>
    <p:sldId id="376" r:id="rId6"/>
    <p:sldId id="377" r:id="rId7"/>
    <p:sldId id="378" r:id="rId8"/>
    <p:sldId id="379" r:id="rId9"/>
    <p:sldId id="380" r:id="rId10"/>
    <p:sldId id="381" r:id="rId11"/>
    <p:sldId id="38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5"/>
            <p14:sldId id="376"/>
            <p14:sldId id="377"/>
            <p14:sldId id="378"/>
            <p14:sldId id="379"/>
            <p14:sldId id="380"/>
            <p14:sldId id="381"/>
            <p14:sldId id="38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124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الل</a:t>
            </a:r>
            <a:r>
              <a:rPr lang="ar-EG" sz="7200" b="1" dirty="0"/>
              <a:t>ي</a:t>
            </a:r>
            <a:r>
              <a:rPr lang="ar-SA" sz="7200" b="1" dirty="0"/>
              <a:t> صانعن</a:t>
            </a:r>
            <a:r>
              <a:rPr lang="ar-EG" sz="7200" b="1" dirty="0"/>
              <a:t>ي</a:t>
            </a:r>
            <a:r>
              <a:rPr lang="ar-SA" sz="7200" b="1" dirty="0"/>
              <a:t> هو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22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مين ربي عليك </a:t>
            </a:r>
            <a:r>
              <a:rPr lang="ar-EG" altLang="en-US" sz="7200" b="1" dirty="0" err="1">
                <a:latin typeface="Arial" pitchFamily="34" charset="0"/>
                <a:cs typeface="Arial" pitchFamily="34" charset="0"/>
              </a:rPr>
              <a:t>هايقدر</a:t>
            </a: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وإنت ملك الكـــــون</a:t>
            </a:r>
          </a:p>
          <a:p>
            <a:pPr algn="ctr">
              <a:lnSpc>
                <a:spcPct val="150000"/>
              </a:lnSpc>
              <a:defRPr/>
            </a:pPr>
            <a:endParaRPr lang="ar-EG" altLang="en-US" sz="7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981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00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اللي صنعني هو واللي جابلني هو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حاميني هو يسوع بجناحيه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عاطيني قوة كالصوان من جوه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حتى في وسط </a:t>
            </a:r>
            <a:r>
              <a:rPr lang="ar-EG" sz="54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النوة</a:t>
            </a: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قلبي واثق فيه</a:t>
            </a:r>
          </a:p>
          <a:p>
            <a:pPr algn="ctr" rtl="1">
              <a:lnSpc>
                <a:spcPct val="150000"/>
              </a:lnSpc>
              <a:defRPr/>
            </a:pPr>
            <a:endParaRPr lang="en-US" sz="5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080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00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اللي صنعني هو واللي جابلني هو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حاميني هو يسوع بجناحيه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عاطيني قوة كالصوان من جوه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حتى في وسط </a:t>
            </a:r>
            <a:r>
              <a:rPr lang="ar-EG" sz="54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النوة</a:t>
            </a: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قلبي واثق فيه</a:t>
            </a:r>
          </a:p>
          <a:p>
            <a:pPr algn="ctr" rtl="1">
              <a:lnSpc>
                <a:spcPct val="150000"/>
              </a:lnSpc>
              <a:defRPr/>
            </a:pPr>
            <a:endParaRPr lang="en-US" sz="5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6226"/>
            <a:ext cx="9982199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altLang="en-US" sz="6600" b="1" dirty="0">
                <a:latin typeface="Arial" pitchFamily="34" charset="0"/>
                <a:cs typeface="Arial" pitchFamily="34" charset="0"/>
              </a:rPr>
              <a:t>1-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في وسط الأتون </a:t>
            </a:r>
            <a:r>
              <a:rPr lang="ar-EG" altLang="en-US" sz="7200" b="1" dirty="0" err="1">
                <a:latin typeface="Arial" pitchFamily="34" charset="0"/>
                <a:cs typeface="Arial" pitchFamily="34" charset="0"/>
              </a:rPr>
              <a:t>بتجيني</a:t>
            </a: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وتسيج علي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وفي وجه الريح بتعديني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ماسك </a:t>
            </a:r>
            <a:r>
              <a:rPr lang="ar-EG" altLang="en-US" sz="7200" b="1" dirty="0" err="1">
                <a:latin typeface="Arial" pitchFamily="34" charset="0"/>
                <a:cs typeface="Arial" pitchFamily="34" charset="0"/>
              </a:rPr>
              <a:t>بإيدي</a:t>
            </a:r>
            <a:endParaRPr lang="ar-EG" altLang="en-US" sz="7200" b="1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ar-EG" altLang="en-US" sz="7200" b="1" dirty="0" err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22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رب المجد بنفسه حاميني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عمانوئيل راعـــــــــــــي</a:t>
            </a:r>
          </a:p>
          <a:p>
            <a:pPr algn="ctr">
              <a:lnSpc>
                <a:spcPct val="150000"/>
              </a:lnSpc>
              <a:defRPr/>
            </a:pPr>
            <a:endParaRPr lang="ar-EG" altLang="en-US" sz="7200" b="1" dirty="0" err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16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00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اللي صنعني هو واللي جابلني هو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حاميني هو يسوع بجناحيه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عاطيني قوة كالصوان من جوه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حتى في وسط </a:t>
            </a:r>
            <a:r>
              <a:rPr lang="ar-EG" sz="54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النوة</a:t>
            </a: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قلبي واثق فيه</a:t>
            </a:r>
          </a:p>
          <a:p>
            <a:pPr algn="ctr" rtl="1">
              <a:lnSpc>
                <a:spcPct val="150000"/>
              </a:lnSpc>
              <a:defRPr/>
            </a:pPr>
            <a:endParaRPr lang="en-US" sz="5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322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86226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altLang="en-US" sz="6600" b="1" dirty="0">
                <a:latin typeface="Arial" pitchFamily="34" charset="0"/>
                <a:cs typeface="Arial" pitchFamily="34" charset="0"/>
              </a:rPr>
              <a:t>2-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من قوة لارتفاع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دايمًا بتهديني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وإن يوم قلبي مال وباع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ترجع وتنجيني</a:t>
            </a:r>
          </a:p>
        </p:txBody>
      </p:sp>
    </p:spTree>
    <p:extLst>
      <p:ext uri="{BB962C8B-B14F-4D97-AF65-F5344CB8AC3E}">
        <p14:creationId xmlns:p14="http://schemas.microsoft.com/office/powerpoint/2010/main" val="796810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22999"/>
            <a:ext cx="9982199" cy="48730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وترد كل اللي ضاع </a:t>
            </a:r>
          </a:p>
          <a:p>
            <a:pPr algn="ctr">
              <a:lnSpc>
                <a:spcPct val="150000"/>
              </a:lnSpc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وتشدد يمينـــــــــي</a:t>
            </a:r>
          </a:p>
          <a:p>
            <a:pPr algn="ctr">
              <a:lnSpc>
                <a:spcPct val="150000"/>
              </a:lnSpc>
              <a:defRPr/>
            </a:pPr>
            <a:endParaRPr lang="ar-EG" altLang="en-US" sz="7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061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700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القرار: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اللي صنعني هو واللي جابلني هو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حاميني هو يسوع بجناحيه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واللي عاطيني قوة كالصوان من جوه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حتى في وسط </a:t>
            </a:r>
            <a:r>
              <a:rPr lang="ar-EG" sz="5400" b="1" dirty="0" err="1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النوة</a:t>
            </a:r>
            <a:r>
              <a:rPr lang="ar-EG" sz="5400" b="1" dirty="0">
                <a:solidFill>
                  <a:srgbClr val="003300"/>
                </a:solidFill>
                <a:latin typeface="Arial" pitchFamily="34" charset="0"/>
                <a:cs typeface="Arial" pitchFamily="34" charset="0"/>
              </a:rPr>
              <a:t> قلبي واثق فيه</a:t>
            </a:r>
          </a:p>
          <a:p>
            <a:pPr algn="ctr" rtl="1">
              <a:lnSpc>
                <a:spcPct val="150000"/>
              </a:lnSpc>
              <a:defRPr/>
            </a:pPr>
            <a:endParaRPr lang="en-US" sz="54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767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27422"/>
            <a:ext cx="99821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altLang="en-US" sz="6600" b="1" dirty="0">
                <a:latin typeface="Arial" pitchFamily="34" charset="0"/>
                <a:cs typeface="Arial" pitchFamily="34" charset="0"/>
              </a:rPr>
              <a:t>3-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قلبي مصدق إنك تقدر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تأمر كن فيكون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وبقوة اسمك أنا أقدر </a:t>
            </a:r>
          </a:p>
          <a:p>
            <a:pPr algn="ctr">
              <a:defRPr/>
            </a:pPr>
            <a:r>
              <a:rPr lang="ar-EG" altLang="en-US" sz="7200" b="1" dirty="0">
                <a:latin typeface="Arial" pitchFamily="34" charset="0"/>
                <a:cs typeface="Arial" pitchFamily="34" charset="0"/>
              </a:rPr>
              <a:t>أهدم كل حصون</a:t>
            </a:r>
          </a:p>
        </p:txBody>
      </p:sp>
    </p:spTree>
    <p:extLst>
      <p:ext uri="{BB962C8B-B14F-4D97-AF65-F5344CB8AC3E}">
        <p14:creationId xmlns:p14="http://schemas.microsoft.com/office/powerpoint/2010/main" val="322343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1673</TotalTime>
  <Words>170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195</cp:revision>
  <dcterms:created xsi:type="dcterms:W3CDTF">2021-12-07T14:30:00Z</dcterms:created>
  <dcterms:modified xsi:type="dcterms:W3CDTF">2024-04-15T09:05:18Z</dcterms:modified>
</cp:coreProperties>
</file>