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اللي غير شاول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1920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(اللي غير </a:t>
            </a:r>
            <a:r>
              <a:rPr lang="ar-EG" sz="8000" b="1" dirty="0" err="1">
                <a:solidFill>
                  <a:srgbClr val="003300"/>
                </a:solidFill>
              </a:rPr>
              <a:t>شاول</a:t>
            </a:r>
            <a:r>
              <a:rPr lang="ar-EG" sz="8000" b="1" dirty="0">
                <a:solidFill>
                  <a:srgbClr val="003300"/>
                </a:solidFill>
              </a:rPr>
              <a:t> غيرني </a:t>
            </a:r>
          </a:p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وبايده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الحلوه</a:t>
            </a:r>
            <a:r>
              <a:rPr lang="ar-EG" sz="8000" b="1" dirty="0">
                <a:solidFill>
                  <a:srgbClr val="003300"/>
                </a:solidFill>
              </a:rPr>
              <a:t> حررني)2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1920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(اللي غير </a:t>
            </a:r>
            <a:r>
              <a:rPr lang="ar-EG" sz="8000" b="1" dirty="0" err="1">
                <a:solidFill>
                  <a:srgbClr val="003300"/>
                </a:solidFill>
              </a:rPr>
              <a:t>شاول</a:t>
            </a:r>
            <a:r>
              <a:rPr lang="ar-EG" sz="8000" b="1" dirty="0">
                <a:solidFill>
                  <a:srgbClr val="003300"/>
                </a:solidFill>
              </a:rPr>
              <a:t> غيرني </a:t>
            </a:r>
          </a:p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وبايده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الحلوه</a:t>
            </a:r>
            <a:r>
              <a:rPr lang="ar-EG" sz="8000" b="1" dirty="0">
                <a:solidFill>
                  <a:srgbClr val="003300"/>
                </a:solidFill>
              </a:rPr>
              <a:t> حررني)2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كانت حياتي مربوطة </a:t>
            </a:r>
          </a:p>
          <a:p>
            <a:pPr algn="ctr"/>
            <a:r>
              <a:rPr lang="ar-EG" sz="8000" b="1" dirty="0"/>
              <a:t>مع الشيطان</a:t>
            </a:r>
          </a:p>
          <a:p>
            <a:pPr algn="ctr"/>
            <a:r>
              <a:rPr lang="ar-EG" sz="8000" b="1" dirty="0" err="1"/>
              <a:t>دلوقتي</a:t>
            </a:r>
            <a:r>
              <a:rPr lang="ar-EG" sz="8000" b="1" dirty="0"/>
              <a:t> مفيش اي خطية </a:t>
            </a:r>
          </a:p>
          <a:p>
            <a:pPr algn="ctr"/>
            <a:r>
              <a:rPr lang="ar-EG" sz="8000" b="1" dirty="0"/>
              <a:t>ليها سلطان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1920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(اللي غير </a:t>
            </a:r>
            <a:r>
              <a:rPr lang="ar-EG" sz="8000" b="1" dirty="0" err="1">
                <a:solidFill>
                  <a:srgbClr val="003300"/>
                </a:solidFill>
              </a:rPr>
              <a:t>شاول</a:t>
            </a:r>
            <a:r>
              <a:rPr lang="ar-EG" sz="8000" b="1" dirty="0">
                <a:solidFill>
                  <a:srgbClr val="003300"/>
                </a:solidFill>
              </a:rPr>
              <a:t> غيرني </a:t>
            </a:r>
          </a:p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وبايده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الحلوه</a:t>
            </a:r>
            <a:r>
              <a:rPr lang="ar-EG" sz="8000" b="1" dirty="0">
                <a:solidFill>
                  <a:srgbClr val="003300"/>
                </a:solidFill>
              </a:rPr>
              <a:t> حررني)2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63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err="1"/>
              <a:t>انا</a:t>
            </a:r>
            <a:r>
              <a:rPr lang="ar-EG" sz="8000" b="1" dirty="0"/>
              <a:t> كنت عايش </a:t>
            </a:r>
            <a:r>
              <a:rPr lang="ar-EG" sz="8000" b="1" dirty="0" err="1"/>
              <a:t>ايامي</a:t>
            </a:r>
            <a:r>
              <a:rPr lang="ar-EG" sz="8000" b="1" dirty="0"/>
              <a:t> </a:t>
            </a:r>
          </a:p>
          <a:p>
            <a:pPr algn="ctr"/>
            <a:r>
              <a:rPr lang="ar-EG" sz="8000" b="1" dirty="0"/>
              <a:t>في ظلام الليل </a:t>
            </a:r>
          </a:p>
          <a:p>
            <a:pPr algn="ctr"/>
            <a:r>
              <a:rPr lang="ar-EG" sz="8000" b="1" dirty="0" err="1"/>
              <a:t>دلوقتي</a:t>
            </a:r>
            <a:r>
              <a:rPr lang="ar-EG" sz="8000" b="1" dirty="0"/>
              <a:t> خلاص قلبي </a:t>
            </a:r>
            <a:r>
              <a:rPr lang="ar-EG" sz="8000" b="1" dirty="0" err="1"/>
              <a:t>اتغير</a:t>
            </a:r>
            <a:r>
              <a:rPr lang="ar-EG" sz="8000" b="1" dirty="0"/>
              <a:t> وحياتي دليل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1920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(اللي غير </a:t>
            </a:r>
            <a:r>
              <a:rPr lang="ar-EG" sz="8000" b="1" dirty="0" err="1">
                <a:solidFill>
                  <a:srgbClr val="003300"/>
                </a:solidFill>
              </a:rPr>
              <a:t>شاول</a:t>
            </a:r>
            <a:r>
              <a:rPr lang="ar-EG" sz="8000" b="1" dirty="0">
                <a:solidFill>
                  <a:srgbClr val="003300"/>
                </a:solidFill>
              </a:rPr>
              <a:t> غيرني </a:t>
            </a:r>
          </a:p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وبايده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الحلوه</a:t>
            </a:r>
            <a:r>
              <a:rPr lang="ar-EG" sz="8000" b="1" dirty="0">
                <a:solidFill>
                  <a:srgbClr val="003300"/>
                </a:solidFill>
              </a:rPr>
              <a:t> حررني)2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14936"/>
            <a:ext cx="99821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اشكر يسوع اللي فداني </a:t>
            </a:r>
          </a:p>
          <a:p>
            <a:pPr algn="ctr"/>
            <a:r>
              <a:rPr lang="ar-EG" sz="8000" b="1" dirty="0" err="1"/>
              <a:t>ابو</a:t>
            </a:r>
            <a:r>
              <a:rPr lang="ar-EG" sz="8000" b="1" dirty="0"/>
              <a:t> قلب كبير </a:t>
            </a:r>
          </a:p>
          <a:p>
            <a:pPr algn="ctr"/>
            <a:r>
              <a:rPr lang="ar-EG" sz="8000" b="1" dirty="0"/>
              <a:t>اشهد </a:t>
            </a:r>
            <a:r>
              <a:rPr lang="ar-EG" sz="8000" b="1" dirty="0" err="1"/>
              <a:t>واعلن</a:t>
            </a:r>
            <a:r>
              <a:rPr lang="ar-EG" sz="8000" b="1" dirty="0"/>
              <a:t> </a:t>
            </a:r>
            <a:r>
              <a:rPr lang="ar-EG" sz="8000" b="1" dirty="0" err="1"/>
              <a:t>ايماني</a:t>
            </a:r>
            <a:endParaRPr lang="ar-EG" sz="8000" b="1" dirty="0"/>
          </a:p>
          <a:p>
            <a:pPr algn="ctr"/>
            <a:r>
              <a:rPr lang="ar-EG" sz="8000" b="1" dirty="0"/>
              <a:t> ولحبه </a:t>
            </a:r>
            <a:r>
              <a:rPr lang="ar-EG" sz="8000" b="1" dirty="0" err="1"/>
              <a:t>اسير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1920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(اللي غير </a:t>
            </a:r>
            <a:r>
              <a:rPr lang="ar-EG" sz="8000" b="1" dirty="0" err="1">
                <a:solidFill>
                  <a:srgbClr val="003300"/>
                </a:solidFill>
              </a:rPr>
              <a:t>شاول</a:t>
            </a:r>
            <a:r>
              <a:rPr lang="ar-EG" sz="8000" b="1" dirty="0">
                <a:solidFill>
                  <a:srgbClr val="003300"/>
                </a:solidFill>
              </a:rPr>
              <a:t> غيرني </a:t>
            </a:r>
          </a:p>
          <a:p>
            <a:pPr algn="ctr">
              <a:lnSpc>
                <a:spcPct val="150000"/>
              </a:lnSpc>
            </a:pPr>
            <a:r>
              <a:rPr lang="ar-EG" sz="8000" b="1" dirty="0" err="1">
                <a:solidFill>
                  <a:srgbClr val="003300"/>
                </a:solidFill>
              </a:rPr>
              <a:t>وبايده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الحلوه</a:t>
            </a:r>
            <a:r>
              <a:rPr lang="ar-EG" sz="8000" b="1" dirty="0">
                <a:solidFill>
                  <a:srgbClr val="003300"/>
                </a:solidFill>
              </a:rPr>
              <a:t> حررني)2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ar-EG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انا خاطي وبارع انا </a:t>
            </a:r>
          </a:p>
          <a:p>
            <a:pPr algn="ctr"/>
            <a:r>
              <a:rPr lang="ar-EG" sz="8000" b="1" dirty="0"/>
              <a:t>في الاجرام</a:t>
            </a:r>
          </a:p>
          <a:p>
            <a:pPr algn="ctr"/>
            <a:r>
              <a:rPr lang="ar-EG" sz="8000" b="1" dirty="0"/>
              <a:t>جاني يسوع حررني </a:t>
            </a:r>
          </a:p>
          <a:p>
            <a:pPr algn="ctr"/>
            <a:r>
              <a:rPr lang="ar-EG" sz="8000" b="1" dirty="0"/>
              <a:t>واداني سلام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1677</TotalTime>
  <Words>109</Words>
  <Application>Microsoft Office PowerPoint</Application>
  <PresentationFormat>عرض على الشاشة (4:3)</PresentationFormat>
  <Paragraphs>27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194</cp:revision>
  <dcterms:created xsi:type="dcterms:W3CDTF">2021-12-07T14:30:00Z</dcterms:created>
  <dcterms:modified xsi:type="dcterms:W3CDTF">2024-01-02T13:16:29Z</dcterms:modified>
</cp:coreProperties>
</file>