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اللي يجيلك ربي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يجيلك ربي حالاً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راح يلاقي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ك</a:t>
            </a:r>
            <a:r>
              <a:rPr lang="ar-SA" sz="8000" dirty="0">
                <a:solidFill>
                  <a:srgbClr val="003300"/>
                </a:solidFill>
              </a:rPr>
              <a:t> </a:t>
            </a:r>
            <a:br>
              <a:rPr lang="en-US" sz="8000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يلقى محبة ونعمة وخير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من ملء </a:t>
            </a:r>
            <a:r>
              <a:rPr lang="ar-SA" sz="8000" b="1" dirty="0" err="1">
                <a:solidFill>
                  <a:srgbClr val="003300"/>
                </a:solidFill>
              </a:rPr>
              <a:t>ايدي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ك</a:t>
            </a:r>
            <a:r>
              <a:rPr lang="en-US" sz="8000" dirty="0">
                <a:solidFill>
                  <a:srgbClr val="003300"/>
                </a:solidFill>
              </a:rPr>
              <a:t> 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يشبع بيك يتلذذ </a:t>
            </a:r>
            <a:br>
              <a:rPr lang="en-US" sz="6000" b="1" dirty="0"/>
            </a:br>
            <a:r>
              <a:rPr lang="ar-SA" sz="6000" b="1" dirty="0"/>
              <a:t>تفتح له أحضانك</a:t>
            </a:r>
            <a:r>
              <a:rPr lang="ar-SA" sz="6000" dirty="0"/>
              <a:t> </a:t>
            </a:r>
            <a:br>
              <a:rPr lang="en-US" sz="6000" dirty="0"/>
            </a:br>
            <a:r>
              <a:rPr lang="ar-SA" sz="6000" b="1" dirty="0"/>
              <a:t>ينسى الوقت معاك </a:t>
            </a:r>
            <a:br>
              <a:rPr lang="en-US" sz="6000" b="1" dirty="0"/>
            </a:br>
            <a:r>
              <a:rPr lang="ar-SA" sz="6000" b="1" dirty="0" err="1"/>
              <a:t>ياربي</a:t>
            </a:r>
            <a:r>
              <a:rPr lang="ar-SA" sz="6000" b="1" dirty="0"/>
              <a:t> ما أحلى كلامك</a:t>
            </a:r>
            <a:r>
              <a:rPr lang="en-US" sz="6000" dirty="0"/>
              <a:t> </a:t>
            </a:r>
            <a:br>
              <a:rPr lang="en-US" sz="6000" dirty="0"/>
            </a:br>
            <a:r>
              <a:rPr lang="ar-SA" sz="6000" b="1" dirty="0"/>
              <a:t>تكشف فكرك ربي</a:t>
            </a:r>
            <a:br>
              <a:rPr lang="en-US" sz="6000" b="1" dirty="0"/>
            </a:br>
            <a:r>
              <a:rPr lang="ar-SA" sz="6000" b="1" dirty="0"/>
              <a:t> وتعلن ذاتك ليه</a:t>
            </a:r>
            <a:r>
              <a:rPr lang="ar-SA" sz="6000" dirty="0"/>
              <a:t> </a:t>
            </a:r>
            <a:br>
              <a:rPr lang="en-US" sz="6000" dirty="0"/>
            </a:br>
            <a:r>
              <a:rPr lang="ar-SA" sz="6000" b="1" dirty="0" err="1"/>
              <a:t>ده</a:t>
            </a:r>
            <a:r>
              <a:rPr lang="ar-SA" sz="6000" b="1" dirty="0"/>
              <a:t> اللي يجيلك</a:t>
            </a:r>
            <a:r>
              <a:rPr lang="en-US" sz="6000" dirty="0"/>
              <a:t> 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يجيلك ربي حالاً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راح يلاقي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ك</a:t>
            </a:r>
            <a:r>
              <a:rPr lang="ar-SA" sz="8000" dirty="0">
                <a:solidFill>
                  <a:srgbClr val="003300"/>
                </a:solidFill>
              </a:rPr>
              <a:t> </a:t>
            </a:r>
            <a:br>
              <a:rPr lang="en-US" sz="8000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يلقى محبة ونعمة وخير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من ملء </a:t>
            </a:r>
            <a:r>
              <a:rPr lang="ar-SA" sz="8000" b="1" dirty="0" err="1">
                <a:solidFill>
                  <a:srgbClr val="003300"/>
                </a:solidFill>
              </a:rPr>
              <a:t>ايدي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ك</a:t>
            </a:r>
            <a:r>
              <a:rPr lang="en-US" sz="8000" dirty="0">
                <a:solidFill>
                  <a:srgbClr val="003300"/>
                </a:solidFill>
              </a:rPr>
              <a:t> 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تفتح ذهنه ويعرف</a:t>
            </a:r>
            <a:br>
              <a:rPr lang="ar-EG" sz="6000" b="1" dirty="0"/>
            </a:br>
            <a:r>
              <a:rPr lang="ar-SA" sz="6000" b="1" dirty="0"/>
              <a:t> </a:t>
            </a:r>
            <a:r>
              <a:rPr lang="ar-SA" sz="6000" b="1" dirty="0" err="1"/>
              <a:t>إزاي</a:t>
            </a:r>
            <a:r>
              <a:rPr lang="ar-SA" sz="6000" b="1" dirty="0"/>
              <a:t> قلبك حبه</a:t>
            </a:r>
            <a:r>
              <a:rPr lang="ar-SA" sz="6000" dirty="0"/>
              <a:t> </a:t>
            </a:r>
            <a:br>
              <a:rPr lang="ar-EG" sz="6000" dirty="0"/>
            </a:br>
            <a:r>
              <a:rPr lang="ar-SA" sz="6000" b="1" dirty="0"/>
              <a:t>مت وكانت كلفه</a:t>
            </a:r>
            <a:br>
              <a:rPr lang="ar-EG" sz="6000" b="1" dirty="0"/>
            </a:br>
            <a:r>
              <a:rPr lang="ar-SA" sz="6000" b="1" dirty="0"/>
              <a:t> وصرت خطية لأجله</a:t>
            </a:r>
            <a:r>
              <a:rPr lang="en-US" sz="6000" dirty="0"/>
              <a:t> </a:t>
            </a:r>
            <a:br>
              <a:rPr lang="ar-EG" sz="6000" dirty="0"/>
            </a:br>
            <a:r>
              <a:rPr lang="ar-SA" sz="6000" dirty="0"/>
              <a:t> </a:t>
            </a:r>
            <a:r>
              <a:rPr lang="ar-SA" sz="6000" b="1" dirty="0"/>
              <a:t>كل غناك يبقى له </a:t>
            </a:r>
            <a:br>
              <a:rPr lang="ar-EG" sz="6000" b="1" dirty="0"/>
            </a:br>
            <a:r>
              <a:rPr lang="ar-SA" sz="6000" b="1" dirty="0"/>
              <a:t>وتملا </a:t>
            </a:r>
            <a:r>
              <a:rPr lang="ar-SA" sz="6000" b="1" dirty="0" err="1"/>
              <a:t>الغربه</a:t>
            </a:r>
            <a:r>
              <a:rPr lang="ar-SA" sz="6000" b="1" dirty="0"/>
              <a:t> عليه</a:t>
            </a:r>
            <a:r>
              <a:rPr lang="ar-SA" sz="6000" dirty="0"/>
              <a:t> </a:t>
            </a:r>
            <a:br>
              <a:rPr lang="ar-EG" sz="6000" dirty="0"/>
            </a:br>
            <a:r>
              <a:rPr lang="ar-SA" sz="6000" b="1" dirty="0"/>
              <a:t>بس يجيلك</a:t>
            </a:r>
            <a:r>
              <a:rPr lang="en-US" sz="6000" dirty="0"/>
              <a:t> 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يجيلك ربي حالاً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راح يلاقي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ك</a:t>
            </a:r>
            <a:r>
              <a:rPr lang="ar-SA" sz="8000" dirty="0">
                <a:solidFill>
                  <a:srgbClr val="003300"/>
                </a:solidFill>
              </a:rPr>
              <a:t> </a:t>
            </a:r>
            <a:br>
              <a:rPr lang="en-US" sz="8000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يلقى محبة ونعمة وخير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من ملء </a:t>
            </a:r>
            <a:r>
              <a:rPr lang="ar-SA" sz="8000" b="1" dirty="0" err="1">
                <a:solidFill>
                  <a:srgbClr val="003300"/>
                </a:solidFill>
              </a:rPr>
              <a:t>ايدي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ك</a:t>
            </a:r>
            <a:r>
              <a:rPr lang="en-US" sz="8000" dirty="0">
                <a:solidFill>
                  <a:srgbClr val="003300"/>
                </a:solidFill>
              </a:rPr>
              <a:t> 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853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يمسك </a:t>
            </a:r>
            <a:r>
              <a:rPr lang="ar-SA" sz="6000" b="1" dirty="0" err="1"/>
              <a:t>بيك</a:t>
            </a:r>
            <a:r>
              <a:rPr lang="ar-SA" sz="6000" b="1" dirty="0"/>
              <a:t> يتعلق </a:t>
            </a:r>
            <a:br>
              <a:rPr lang="ar-EG" sz="6000" b="1" dirty="0"/>
            </a:br>
            <a:r>
              <a:rPr lang="ar-SA" sz="6000" b="1" dirty="0"/>
              <a:t>عارفك </a:t>
            </a:r>
            <a:r>
              <a:rPr lang="ar-SA" sz="6000" b="1" dirty="0" err="1"/>
              <a:t>هاتنجيه</a:t>
            </a:r>
            <a:r>
              <a:rPr lang="ar-SA" sz="6000" dirty="0"/>
              <a:t> </a:t>
            </a:r>
            <a:br>
              <a:rPr lang="ar-EG" sz="6000" dirty="0"/>
            </a:br>
            <a:r>
              <a:rPr lang="ar-SA" sz="6000" b="1" dirty="0"/>
              <a:t>مهما </a:t>
            </a:r>
            <a:r>
              <a:rPr lang="ar-SA" sz="6000" b="1" dirty="0" err="1"/>
              <a:t>ان</a:t>
            </a:r>
            <a:r>
              <a:rPr lang="ar-SA" sz="6000" b="1" dirty="0"/>
              <a:t> كان الضيق </a:t>
            </a:r>
            <a:br>
              <a:rPr lang="ar-EG" sz="6000" b="1" dirty="0"/>
            </a:br>
            <a:r>
              <a:rPr lang="ar-EG" sz="6000" b="1" dirty="0"/>
              <a:t>واثق في </a:t>
            </a:r>
            <a:r>
              <a:rPr lang="ar-EG" sz="6000" b="1" dirty="0" err="1"/>
              <a:t>غلاوته</a:t>
            </a:r>
            <a:r>
              <a:rPr lang="ar-EG" sz="6000" b="1" dirty="0"/>
              <a:t> عليك</a:t>
            </a:r>
            <a:r>
              <a:rPr lang="en-US" sz="6000" dirty="0"/>
              <a:t> </a:t>
            </a:r>
            <a:br>
              <a:rPr lang="ar-EG" sz="6000" dirty="0"/>
            </a:br>
            <a:r>
              <a:rPr lang="ar-SA" sz="6000" b="1" dirty="0"/>
              <a:t>والمواعيد </a:t>
            </a:r>
            <a:r>
              <a:rPr lang="ar-SA" sz="6000" b="1" dirty="0" err="1"/>
              <a:t>ان</a:t>
            </a:r>
            <a:r>
              <a:rPr lang="ar-SA" sz="6000" b="1" dirty="0"/>
              <a:t> طالت</a:t>
            </a:r>
            <a:br>
              <a:rPr lang="ar-EG" sz="6000" b="1" dirty="0"/>
            </a:br>
            <a:r>
              <a:rPr lang="ar-SA" sz="6000" b="1" dirty="0"/>
              <a:t> لازم </a:t>
            </a:r>
            <a:r>
              <a:rPr lang="ar-SA" sz="6000" b="1" dirty="0" err="1"/>
              <a:t>تيجي</a:t>
            </a:r>
            <a:r>
              <a:rPr lang="ar-SA" sz="6000" b="1" dirty="0"/>
              <a:t> </a:t>
            </a:r>
            <a:r>
              <a:rPr lang="ar-SA" sz="6000" b="1" dirty="0" err="1"/>
              <a:t>اكيد</a:t>
            </a:r>
            <a:r>
              <a:rPr lang="ar-SA" sz="6000" dirty="0"/>
              <a:t> </a:t>
            </a:r>
            <a:br>
              <a:rPr lang="ar-EG" sz="6000" dirty="0"/>
            </a:br>
            <a:r>
              <a:rPr lang="ar-SA" sz="6000" b="1" dirty="0"/>
              <a:t>بس يجيلك</a:t>
            </a:r>
            <a:r>
              <a:rPr lang="en-US" sz="6000" dirty="0"/>
              <a:t> </a:t>
            </a:r>
            <a:br>
              <a:rPr lang="ar-EG" sz="6000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يجيلك ربي حالاً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راح يلاقي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ك</a:t>
            </a:r>
            <a:r>
              <a:rPr lang="ar-SA" sz="8000" dirty="0">
                <a:solidFill>
                  <a:srgbClr val="003300"/>
                </a:solidFill>
              </a:rPr>
              <a:t> </a:t>
            </a:r>
            <a:br>
              <a:rPr lang="en-US" sz="8000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يلقى محبة ونعمة وخير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SA" sz="8000" b="1" dirty="0">
                <a:solidFill>
                  <a:srgbClr val="003300"/>
                </a:solidFill>
              </a:rPr>
              <a:t>من ملء </a:t>
            </a:r>
            <a:r>
              <a:rPr lang="ar-SA" sz="8000" b="1" dirty="0" err="1">
                <a:solidFill>
                  <a:srgbClr val="003300"/>
                </a:solidFill>
              </a:rPr>
              <a:t>ايدي</a:t>
            </a:r>
            <a:r>
              <a:rPr lang="ar-EG" sz="8000" b="1" dirty="0">
                <a:solidFill>
                  <a:srgbClr val="003300"/>
                </a:solidFill>
              </a:rPr>
              <a:t>ـــــ</a:t>
            </a:r>
            <a:r>
              <a:rPr lang="ar-SA" sz="8000" b="1" dirty="0">
                <a:solidFill>
                  <a:srgbClr val="003300"/>
                </a:solidFill>
              </a:rPr>
              <a:t>ك</a:t>
            </a:r>
            <a:r>
              <a:rPr lang="en-US" sz="8000" dirty="0">
                <a:solidFill>
                  <a:srgbClr val="003300"/>
                </a:solidFill>
              </a:rPr>
              <a:t> 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</TotalTime>
  <Words>172</Words>
  <Application>Microsoft Office PowerPoint</Application>
  <PresentationFormat>عرض على الشاشة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194</cp:revision>
  <dcterms:created xsi:type="dcterms:W3CDTF">2021-12-07T14:30:00Z</dcterms:created>
  <dcterms:modified xsi:type="dcterms:W3CDTF">2024-01-02T13:18:37Z</dcterms:modified>
</cp:coreProperties>
</file>