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الليل هنا ليل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994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 </a:t>
            </a:r>
            <a:r>
              <a:rPr lang="ar-EG" sz="5400" b="1" dirty="0"/>
              <a:t>1-</a:t>
            </a:r>
          </a:p>
          <a:p>
            <a:pPr algn="ctr" fontAlgn="base"/>
            <a:r>
              <a:rPr lang="ar-EG" sz="8000" b="1" dirty="0"/>
              <a:t>الليل هنا ليل</a:t>
            </a:r>
          </a:p>
          <a:p>
            <a:pPr algn="ctr" fontAlgn="base"/>
            <a:r>
              <a:rPr lang="ar-EG" sz="8000" b="1" dirty="0"/>
              <a:t>والقلب كالأيل </a:t>
            </a:r>
            <a:br>
              <a:rPr lang="en-US" sz="8000" b="1" dirty="0"/>
            </a:br>
            <a:r>
              <a:rPr lang="ar-EG" sz="8000" b="1" dirty="0"/>
              <a:t>ونفوسنا عطشانة</a:t>
            </a:r>
          </a:p>
          <a:p>
            <a:pPr algn="ctr" fontAlgn="base"/>
            <a:r>
              <a:rPr lang="ar-EG" sz="8000" b="1" dirty="0"/>
              <a:t>ميَل لينا ميَل</a:t>
            </a:r>
            <a:br>
              <a:rPr lang="en-US" sz="8000" b="1" dirty="0"/>
            </a:br>
            <a:r>
              <a:rPr lang="ar-EG" sz="8000" b="1" dirty="0"/>
              <a:t> </a:t>
            </a:r>
            <a:br>
              <a:rPr lang="en-US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8382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br>
              <a:rPr lang="en-US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القلب متشوق </a:t>
            </a:r>
          </a:p>
          <a:p>
            <a:pPr algn="ctr" fontAlgn="base"/>
            <a:r>
              <a:rPr lang="ar-EG" sz="8800" b="1" dirty="0">
                <a:solidFill>
                  <a:srgbClr val="003300"/>
                </a:solidFill>
              </a:rPr>
              <a:t>يا رب ما تعوق</a:t>
            </a:r>
            <a:br>
              <a:rPr lang="en-US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نزل بوقك بوق </a:t>
            </a:r>
          </a:p>
          <a:p>
            <a:pPr algn="ctr" fontAlgn="base"/>
            <a:r>
              <a:rPr lang="ar-EG" sz="8800" b="1" dirty="0">
                <a:solidFill>
                  <a:srgbClr val="003300"/>
                </a:solidFill>
              </a:rPr>
              <a:t>فرحك لينا دوق</a:t>
            </a:r>
            <a:endParaRPr lang="en-US" altLang="en-US" sz="13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 </a:t>
            </a:r>
            <a:r>
              <a:rPr lang="ar-EG" sz="5400" b="1" dirty="0"/>
              <a:t>2-</a:t>
            </a:r>
          </a:p>
          <a:p>
            <a:pPr algn="ctr" fontAlgn="base"/>
            <a:r>
              <a:rPr lang="ar-EG" sz="8000" b="1" dirty="0"/>
              <a:t>ما عاد لينا قاعدة</a:t>
            </a:r>
          </a:p>
          <a:p>
            <a:pPr algn="ctr" fontAlgn="base"/>
            <a:r>
              <a:rPr lang="ar-EG" sz="8000" b="1" dirty="0"/>
              <a:t>في ظٌلمة ومناهدة </a:t>
            </a:r>
            <a:br>
              <a:rPr lang="en-US" sz="8000" b="1" dirty="0"/>
            </a:br>
            <a:r>
              <a:rPr lang="ar-EG" sz="8000" b="1" dirty="0" err="1"/>
              <a:t>بنسبح</a:t>
            </a:r>
            <a:r>
              <a:rPr lang="ar-EG" sz="8000" b="1" dirty="0"/>
              <a:t> في الضيق </a:t>
            </a:r>
          </a:p>
          <a:p>
            <a:pPr algn="ctr" fontAlgn="base"/>
            <a:r>
              <a:rPr lang="ar-EG" sz="8000" b="1" dirty="0"/>
              <a:t>والسحابة شاهدة</a:t>
            </a:r>
            <a:br>
              <a:rPr lang="ar-EG" sz="8000" b="1" dirty="0"/>
            </a:br>
            <a:br>
              <a:rPr lang="en-US" sz="8000" b="1" dirty="0"/>
            </a:br>
            <a:r>
              <a:rPr lang="ar-EG" sz="8000" b="1" dirty="0"/>
              <a:t> </a:t>
            </a:r>
            <a:br>
              <a:rPr lang="en-US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8382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br>
              <a:rPr lang="en-US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القلب متشوق </a:t>
            </a:r>
          </a:p>
          <a:p>
            <a:pPr algn="ctr" fontAlgn="base"/>
            <a:r>
              <a:rPr lang="ar-EG" sz="8800" b="1" dirty="0">
                <a:solidFill>
                  <a:srgbClr val="003300"/>
                </a:solidFill>
              </a:rPr>
              <a:t>يا رب ما تعوق</a:t>
            </a:r>
            <a:br>
              <a:rPr lang="en-US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نزل بوقك بوق </a:t>
            </a:r>
          </a:p>
          <a:p>
            <a:pPr algn="ctr" fontAlgn="base"/>
            <a:r>
              <a:rPr lang="ar-EG" sz="8800" b="1" dirty="0">
                <a:solidFill>
                  <a:srgbClr val="003300"/>
                </a:solidFill>
              </a:rPr>
              <a:t>فرحك لينا دوق</a:t>
            </a:r>
            <a:endParaRPr lang="en-US" altLang="en-US" sz="13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994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 </a:t>
            </a:r>
            <a:r>
              <a:rPr lang="ar-EG" sz="5400" b="1" dirty="0"/>
              <a:t>3-</a:t>
            </a:r>
          </a:p>
          <a:p>
            <a:pPr algn="ctr" fontAlgn="base"/>
            <a:r>
              <a:rPr lang="ar-EG" sz="8000" b="1" dirty="0"/>
              <a:t>إحنا منتظرين</a:t>
            </a:r>
          </a:p>
          <a:p>
            <a:pPr algn="ctr" fontAlgn="base"/>
            <a:r>
              <a:rPr lang="ar-EG" sz="8000" b="1" dirty="0"/>
              <a:t>وفي قلوبنا حنين</a:t>
            </a:r>
            <a:br>
              <a:rPr lang="en-US" sz="8000" b="1" dirty="0"/>
            </a:br>
            <a:r>
              <a:rPr lang="ar-EG" sz="8000" b="1" dirty="0"/>
              <a:t>بنصلي بكل شوق </a:t>
            </a:r>
          </a:p>
          <a:p>
            <a:pPr algn="ctr" fontAlgn="base"/>
            <a:r>
              <a:rPr lang="ar-EG" sz="8000" b="1" dirty="0"/>
              <a:t>لمجيئك يا أمين </a:t>
            </a:r>
            <a:br>
              <a:rPr lang="en-US" sz="8000" b="1" dirty="0"/>
            </a:br>
            <a:r>
              <a:rPr lang="ar-EG" sz="8000" b="1" dirty="0"/>
              <a:t> </a:t>
            </a:r>
            <a:br>
              <a:rPr lang="en-US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691217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br>
              <a:rPr lang="en-US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القلب متشوق </a:t>
            </a:r>
          </a:p>
          <a:p>
            <a:pPr algn="ctr" fontAlgn="base"/>
            <a:r>
              <a:rPr lang="ar-EG" sz="8800" b="1" dirty="0">
                <a:solidFill>
                  <a:srgbClr val="003300"/>
                </a:solidFill>
              </a:rPr>
              <a:t>يا رب ما تعوق</a:t>
            </a:r>
            <a:br>
              <a:rPr lang="en-US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نزل بوقك بوق </a:t>
            </a:r>
          </a:p>
          <a:p>
            <a:pPr algn="ctr" fontAlgn="base"/>
            <a:r>
              <a:rPr lang="ar-EG" sz="8800" b="1" dirty="0">
                <a:solidFill>
                  <a:srgbClr val="003300"/>
                </a:solidFill>
              </a:rPr>
              <a:t>فرحك لينا دوق</a:t>
            </a:r>
            <a:endParaRPr lang="en-US" altLang="en-US" sz="13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29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8000" b="1" dirty="0"/>
              <a:t> </a:t>
            </a:r>
            <a:r>
              <a:rPr lang="ar-EG" sz="5400" b="1" dirty="0"/>
              <a:t>4-</a:t>
            </a:r>
          </a:p>
          <a:p>
            <a:pPr algn="ctr" fontAlgn="base"/>
            <a:r>
              <a:rPr lang="ar-EG" sz="8000" b="1" dirty="0"/>
              <a:t>تعال خذنا ليك  </a:t>
            </a:r>
          </a:p>
          <a:p>
            <a:pPr algn="ctr" fontAlgn="base"/>
            <a:r>
              <a:rPr lang="ar-EG" sz="8000" b="1" dirty="0"/>
              <a:t>وانهي الغربة بيك</a:t>
            </a:r>
            <a:br>
              <a:rPr lang="en-US" sz="8000" b="1" dirty="0"/>
            </a:br>
            <a:r>
              <a:rPr lang="ar-EG" sz="8000" b="1" dirty="0"/>
              <a:t>وتمم لينا الفرحة</a:t>
            </a:r>
          </a:p>
          <a:p>
            <a:pPr algn="ctr" fontAlgn="base"/>
            <a:r>
              <a:rPr lang="ar-EG" sz="8000" b="1" dirty="0"/>
              <a:t>يا </a:t>
            </a:r>
            <a:r>
              <a:rPr lang="ar-EG" sz="8000" b="1" dirty="0" err="1"/>
              <a:t>يسوعنا</a:t>
            </a:r>
            <a:r>
              <a:rPr lang="ar-EG" sz="8000" b="1" dirty="0"/>
              <a:t> يا مليك </a:t>
            </a:r>
            <a:br>
              <a:rPr lang="en-US" sz="8000" b="1" dirty="0"/>
            </a:br>
            <a:r>
              <a:rPr lang="ar-EG" sz="8000" b="1" dirty="0"/>
              <a:t> </a:t>
            </a:r>
            <a:br>
              <a:rPr lang="en-US" sz="8000" b="1" dirty="0"/>
            </a:br>
            <a:endParaRPr lang="en-US" altLang="en-US" sz="8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691217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br>
              <a:rPr lang="en-US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القلب متشوق </a:t>
            </a:r>
          </a:p>
          <a:p>
            <a:pPr algn="ctr" fontAlgn="base"/>
            <a:r>
              <a:rPr lang="ar-EG" sz="8800" b="1" dirty="0">
                <a:solidFill>
                  <a:srgbClr val="003300"/>
                </a:solidFill>
              </a:rPr>
              <a:t>يا رب ما تعوق</a:t>
            </a:r>
            <a:br>
              <a:rPr lang="en-US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نزل بوقك بوق </a:t>
            </a:r>
          </a:p>
          <a:p>
            <a:pPr algn="ctr" fontAlgn="base"/>
            <a:r>
              <a:rPr lang="ar-EG" sz="8800" b="1" dirty="0">
                <a:solidFill>
                  <a:srgbClr val="003300"/>
                </a:solidFill>
              </a:rPr>
              <a:t>فرحك لينا دوق</a:t>
            </a:r>
            <a:endParaRPr lang="en-US" altLang="en-US" sz="13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1675</TotalTime>
  <Words>131</Words>
  <Application>Microsoft Office PowerPoint</Application>
  <PresentationFormat>عرض على الشاشة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197</cp:revision>
  <dcterms:created xsi:type="dcterms:W3CDTF">2021-12-07T14:30:00Z</dcterms:created>
  <dcterms:modified xsi:type="dcterms:W3CDTF">2024-01-02T13:20:57Z</dcterms:modified>
</cp:coreProperties>
</file>