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48" y="3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المؤمن مولود </a:t>
            </a:r>
            <a:r>
              <a:rPr lang="ar-EG" sz="8000" b="1" dirty="0" err="1">
                <a:latin typeface="Arial" charset="0"/>
              </a:rPr>
              <a:t>فرايحي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13800" b="1" dirty="0"/>
              <a:t>ويا </a:t>
            </a:r>
            <a:r>
              <a:rPr lang="ar-EG" sz="13800" b="1" dirty="0" err="1"/>
              <a:t>طوباه</a:t>
            </a:r>
            <a:endParaRPr lang="ar-EG" sz="13800" b="1" dirty="0"/>
          </a:p>
          <a:p>
            <a:pPr algn="ctr">
              <a:defRPr/>
            </a:pPr>
            <a:r>
              <a:rPr lang="ar-EG" sz="13800" b="1" dirty="0" err="1"/>
              <a:t>فرايحي</a:t>
            </a:r>
            <a:endParaRPr lang="en-US" sz="13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المؤمن مولود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معيد للمسيح  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وعلى دق العود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بيرفع</a:t>
            </a:r>
            <a:r>
              <a:rPr lang="ar-EG" sz="8000" b="1" dirty="0">
                <a:solidFill>
                  <a:srgbClr val="003300"/>
                </a:solidFill>
              </a:rPr>
              <a:t> التسبيح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المؤمن مولود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معيد للمسيح  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وعلى دق العود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بيرفع</a:t>
            </a:r>
            <a:r>
              <a:rPr lang="ar-EG" sz="8000" b="1" dirty="0">
                <a:solidFill>
                  <a:srgbClr val="003300"/>
                </a:solidFill>
              </a:rPr>
              <a:t> التسبيح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مغفور الزلات       </a:t>
            </a:r>
            <a:r>
              <a:rPr lang="ar-EG" sz="8000" b="1" dirty="0" err="1"/>
              <a:t>مطوب</a:t>
            </a:r>
            <a:endParaRPr lang="ar-EG" sz="8000" b="1" dirty="0"/>
          </a:p>
          <a:p>
            <a:pPr algn="ctr"/>
            <a:r>
              <a:rPr lang="ar-EG" sz="8000" b="1" dirty="0"/>
              <a:t>مستور العيوب      </a:t>
            </a:r>
            <a:r>
              <a:rPr lang="ar-EG" sz="8000" b="1" dirty="0" err="1"/>
              <a:t>مطوب</a:t>
            </a:r>
            <a:endParaRPr lang="ar-EG" sz="8000" b="1" dirty="0"/>
          </a:p>
          <a:p>
            <a:pPr algn="ctr"/>
            <a:r>
              <a:rPr lang="ar-EG" sz="8000" b="1" dirty="0"/>
              <a:t>يدخل </a:t>
            </a:r>
            <a:r>
              <a:rPr lang="ar-EG" sz="8000" b="1" dirty="0" err="1"/>
              <a:t>تأديبات</a:t>
            </a:r>
            <a:r>
              <a:rPr lang="ar-EG" sz="8000" b="1" dirty="0"/>
              <a:t>        </a:t>
            </a:r>
            <a:r>
              <a:rPr lang="ar-EG" sz="8000" b="1" dirty="0" err="1"/>
              <a:t>مطوب</a:t>
            </a:r>
            <a:endParaRPr lang="ar-EG" sz="8000" b="1" dirty="0"/>
          </a:p>
          <a:p>
            <a:pPr algn="ctr"/>
            <a:r>
              <a:rPr lang="ar-EG" sz="8000" b="1" dirty="0"/>
              <a:t>يخرج من الحروب  </a:t>
            </a:r>
            <a:r>
              <a:rPr lang="ar-EG" sz="8000" b="1" dirty="0" err="1"/>
              <a:t>مطوب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13800" b="1" dirty="0"/>
              <a:t>ويا </a:t>
            </a:r>
            <a:r>
              <a:rPr lang="ar-EG" sz="13800" b="1" dirty="0" err="1"/>
              <a:t>طوباه</a:t>
            </a:r>
            <a:endParaRPr lang="ar-EG" sz="13800" b="1" dirty="0"/>
          </a:p>
          <a:p>
            <a:pPr algn="ctr">
              <a:defRPr/>
            </a:pPr>
            <a:r>
              <a:rPr lang="ar-EG" sz="13800" b="1" dirty="0" err="1"/>
              <a:t>فرايحي</a:t>
            </a:r>
            <a:endParaRPr lang="en-US" sz="13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المؤمن مولود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معيد للمسيح  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وعلى دق العود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بيرفع</a:t>
            </a:r>
            <a:r>
              <a:rPr lang="ar-EG" sz="8000" b="1" dirty="0">
                <a:solidFill>
                  <a:srgbClr val="003300"/>
                </a:solidFill>
              </a:rPr>
              <a:t> التسبيح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/>
              <a:t>   سكن بيت الله     مطوب </a:t>
            </a:r>
          </a:p>
          <a:p>
            <a:pPr algn="ctr">
              <a:defRPr/>
            </a:pPr>
            <a:r>
              <a:rPr lang="ar-EG" sz="8000" b="1" dirty="0"/>
              <a:t>وعايش بالإيمان    </a:t>
            </a:r>
            <a:r>
              <a:rPr lang="ar-EG" sz="8000" b="1" dirty="0" err="1"/>
              <a:t>مطوب</a:t>
            </a:r>
            <a:endParaRPr lang="ar-EG" sz="8000" b="1" dirty="0"/>
          </a:p>
          <a:p>
            <a:pPr algn="ctr">
              <a:defRPr/>
            </a:pPr>
            <a:r>
              <a:rPr lang="ar-EG" sz="8000" b="1" dirty="0"/>
              <a:t>  حافظ حق الله      </a:t>
            </a:r>
            <a:r>
              <a:rPr lang="ar-EG" sz="8000" b="1" dirty="0" err="1"/>
              <a:t>مطوب</a:t>
            </a:r>
            <a:br>
              <a:rPr lang="ar-EG" sz="8000" b="1" dirty="0"/>
            </a:br>
            <a:r>
              <a:rPr lang="ar-EG" sz="8000" b="1" dirty="0"/>
              <a:t>ومنتظره </a:t>
            </a:r>
            <a:r>
              <a:rPr lang="ar-EG" sz="8000" b="1" dirty="0" err="1"/>
              <a:t>سهران</a:t>
            </a:r>
            <a:r>
              <a:rPr lang="ar-EG" sz="8000" b="1" dirty="0"/>
              <a:t>   </a:t>
            </a:r>
            <a:r>
              <a:rPr lang="ar-EG" sz="8000" b="1" dirty="0" err="1"/>
              <a:t>مطوب</a:t>
            </a:r>
            <a:br>
              <a:rPr lang="ar-EG" sz="8000" b="1" dirty="0"/>
            </a:br>
            <a:endParaRPr lang="ar-EG" sz="8000" b="1" dirty="0"/>
          </a:p>
          <a:p>
            <a:pPr algn="ctr">
              <a:defRPr/>
            </a:pP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13800" b="1" dirty="0"/>
              <a:t>ويا </a:t>
            </a:r>
            <a:r>
              <a:rPr lang="ar-EG" sz="13800" b="1" dirty="0" err="1"/>
              <a:t>طوباه</a:t>
            </a:r>
            <a:endParaRPr lang="ar-EG" sz="13800" b="1" dirty="0"/>
          </a:p>
          <a:p>
            <a:pPr algn="ctr">
              <a:defRPr/>
            </a:pPr>
            <a:r>
              <a:rPr lang="ar-EG" sz="13800" b="1" dirty="0" err="1"/>
              <a:t>فرايحي</a:t>
            </a:r>
            <a:endParaRPr lang="en-US" sz="13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المؤمن مولود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معيد للمسيح  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وعلى دق العود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بيرفع</a:t>
            </a:r>
            <a:r>
              <a:rPr lang="ar-EG" sz="8000" b="1" dirty="0">
                <a:solidFill>
                  <a:srgbClr val="003300"/>
                </a:solidFill>
              </a:rPr>
              <a:t> التسبيح     </a:t>
            </a:r>
            <a:r>
              <a:rPr lang="ar-EG" sz="8000" b="1" dirty="0" err="1">
                <a:solidFill>
                  <a:srgbClr val="003300"/>
                </a:solidFill>
              </a:rPr>
              <a:t>فرايحي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ياعزه</a:t>
            </a:r>
            <a:r>
              <a:rPr lang="ar-EG" sz="8000" b="1" dirty="0"/>
              <a:t> باللي فداه     مطوب</a:t>
            </a:r>
            <a:br>
              <a:rPr lang="ar-EG" sz="8000" b="1" dirty="0"/>
            </a:br>
            <a:r>
              <a:rPr lang="ar-EG" sz="8000" b="1" dirty="0"/>
              <a:t> ومتكل عليه       مطوب</a:t>
            </a:r>
            <a:br>
              <a:rPr lang="ar-EG" sz="8000" b="1" dirty="0"/>
            </a:br>
            <a:r>
              <a:rPr lang="ar-EG" sz="8000" b="1" dirty="0"/>
              <a:t>مختار من الإله      مطوب</a:t>
            </a:r>
          </a:p>
          <a:p>
            <a:pPr algn="ctr"/>
            <a:r>
              <a:rPr lang="ar-EG" sz="8000" b="1" dirty="0"/>
              <a:t>وعارف يهتف ليه   </a:t>
            </a:r>
            <a:r>
              <a:rPr lang="ar-EG" sz="8000" b="1" dirty="0" err="1"/>
              <a:t>مطوب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115</Words>
  <Application>Microsoft Office PowerPoint</Application>
  <PresentationFormat>عرض على الشاشة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2024-01-03T08:57:36Z</dcterms:modified>
</cp:coreProperties>
</file>