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7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المجد الغن</a:t>
            </a:r>
            <a:r>
              <a:rPr lang="ar-EG" sz="7200" b="1" dirty="0"/>
              <a:t>ي</a:t>
            </a:r>
            <a:r>
              <a:rPr lang="ar-SA" sz="7200" b="1" dirty="0"/>
              <a:t> والكرامة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</a:t>
            </a:r>
            <a:r>
              <a:rPr lang="ar-SA" sz="7200" b="1" dirty="0" err="1"/>
              <a:t>المجد..الغن</a:t>
            </a:r>
            <a:r>
              <a:rPr lang="ar-EG" sz="7200" b="1" dirty="0"/>
              <a:t>ي</a:t>
            </a:r>
            <a:r>
              <a:rPr lang="ar-SA" sz="7200" b="1" dirty="0"/>
              <a:t>..والكرامة)</a:t>
            </a:r>
            <a:r>
              <a:rPr lang="ar-SA" sz="6000" b="1" dirty="0"/>
              <a:t>2</a:t>
            </a:r>
            <a:endParaRPr lang="en-US" sz="7200" dirty="0"/>
          </a:p>
          <a:p>
            <a:pPr algn="ctr"/>
            <a:r>
              <a:rPr lang="ar-SA" sz="7200" b="1" dirty="0" err="1"/>
              <a:t>لك</a:t>
            </a:r>
            <a:r>
              <a:rPr lang="ar-SA" sz="7200" b="1" dirty="0"/>
              <a:t> وحدك ملك الملوك</a:t>
            </a:r>
            <a:endParaRPr lang="en-US" sz="7200" dirty="0"/>
          </a:p>
          <a:p>
            <a:pPr algn="ctr"/>
            <a:r>
              <a:rPr lang="ar-SA" sz="7200" b="1" dirty="0"/>
              <a:t>لك وحدك رب</a:t>
            </a:r>
            <a:r>
              <a:rPr lang="ar-EG" sz="7200" b="1" dirty="0"/>
              <a:t>ي</a:t>
            </a:r>
            <a:r>
              <a:rPr lang="ar-SA" sz="7200" b="1" dirty="0"/>
              <a:t> يسوع</a:t>
            </a:r>
            <a:endParaRPr lang="en-US" sz="7200" dirty="0"/>
          </a:p>
          <a:p>
            <a:pPr algn="ctr"/>
            <a:r>
              <a:rPr lang="ar-SA" sz="7200" b="1" dirty="0" err="1"/>
              <a:t>لك</a:t>
            </a:r>
            <a:r>
              <a:rPr lang="ar-SA" sz="7200" b="1" dirty="0"/>
              <a:t> وحدك يا صخر الدهور</a:t>
            </a:r>
          </a:p>
          <a:p>
            <a:pPr algn="ctr"/>
            <a:r>
              <a:rPr lang="ar-SA" sz="7200" b="1" dirty="0" err="1"/>
              <a:t>هللويا</a:t>
            </a:r>
            <a:r>
              <a:rPr lang="ar-SA" sz="7200" b="1" dirty="0"/>
              <a:t>...</a:t>
            </a:r>
            <a:r>
              <a:rPr lang="ar-SA" sz="7200" b="1" dirty="0" err="1"/>
              <a:t>هللويا</a:t>
            </a:r>
            <a:endParaRPr lang="ar-EG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31</Words>
  <Application>Microsoft Office PowerPoint</Application>
  <PresentationFormat>عرض على الشاشة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2024-01-02T13:22:11Z</dcterms:modified>
</cp:coreProperties>
</file>