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4" r:id="rId7"/>
    <p:sldId id="372" r:id="rId8"/>
    <p:sldId id="373" r:id="rId9"/>
    <p:sldId id="37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4"/>
            <p14:sldId id="372"/>
            <p14:sldId id="373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المجد لله ف</a:t>
            </a:r>
            <a:r>
              <a:rPr lang="ar-EG" sz="7200" b="1" dirty="0"/>
              <a:t>ي</a:t>
            </a:r>
            <a:r>
              <a:rPr lang="ar-SA" sz="7200" b="1" dirty="0"/>
              <a:t> الأعال</a:t>
            </a:r>
            <a:r>
              <a:rPr lang="ar-EG" sz="7200" b="1" dirty="0"/>
              <a:t>ي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84251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المجد لله في الأعالي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على الأرض السلام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بالناس المسرة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251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6000" b="1" dirty="0"/>
              <a:t>1-</a:t>
            </a:r>
            <a:br>
              <a:rPr lang="ar-EG" sz="6000" b="1" dirty="0"/>
            </a:br>
            <a:r>
              <a:rPr lang="ar-EG" sz="6000" b="1" dirty="0"/>
              <a:t>مجدا لساكن العلا قد وهب الابن لنا</a:t>
            </a:r>
            <a:br>
              <a:rPr lang="ar-EG" sz="6000" b="1" dirty="0"/>
            </a:br>
            <a:r>
              <a:rPr lang="ar-EG" sz="6000" b="1" dirty="0" err="1"/>
              <a:t>اذ</a:t>
            </a:r>
            <a:r>
              <a:rPr lang="ar-EG" sz="6000" b="1" dirty="0"/>
              <a:t> </a:t>
            </a:r>
            <a:r>
              <a:rPr lang="ar-EG" sz="6000" b="1" dirty="0" err="1"/>
              <a:t>اخلى</a:t>
            </a:r>
            <a:r>
              <a:rPr lang="ar-EG" sz="6000" b="1" dirty="0"/>
              <a:t> ذاته لنا وصائرا في شبهنا</a:t>
            </a:r>
            <a:br>
              <a:rPr lang="ar-EG" sz="6000" b="1" dirty="0"/>
            </a:br>
            <a:r>
              <a:rPr lang="ar-EG" sz="6000" b="1" dirty="0"/>
              <a:t>في خطة عظيمة مدبرا خلاصنا</a:t>
            </a:r>
            <a:br>
              <a:rPr lang="ar-EG" sz="6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84251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المجد لله في الأعالي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على الأرض السلام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بالناس المسرة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 نعم على الأرض السلام </a:t>
            </a:r>
          </a:p>
          <a:p>
            <a:pPr algn="ctr" fontAlgn="base"/>
            <a:r>
              <a:rPr lang="ar-EG" sz="7200" b="1" dirty="0"/>
              <a:t>قد ولد رب السلام</a:t>
            </a:r>
            <a:br>
              <a:rPr lang="ar-EG" sz="7200" b="1" dirty="0"/>
            </a:br>
            <a:r>
              <a:rPr lang="ar-EG" sz="7200" b="1" dirty="0"/>
              <a:t>من ارتضى في رحمته </a:t>
            </a:r>
          </a:p>
          <a:p>
            <a:pPr algn="ctr" fontAlgn="base"/>
            <a:r>
              <a:rPr lang="ar-EG" sz="7200" b="1" dirty="0" err="1"/>
              <a:t>ان</a:t>
            </a:r>
            <a:r>
              <a:rPr lang="ar-EG" sz="7200" b="1" dirty="0"/>
              <a:t> يحمل كل الآلام</a:t>
            </a:r>
            <a:br>
              <a:rPr lang="ar-EG" sz="7200" b="1" dirty="0"/>
            </a:br>
            <a:endParaRPr lang="en-US" altLang="en-US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16634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br>
              <a:rPr lang="ar-EG" sz="7200" b="1" dirty="0"/>
            </a:br>
            <a:r>
              <a:rPr lang="ar-EG" sz="7200" b="1" dirty="0"/>
              <a:t>(محبة للمنتهى </a:t>
            </a:r>
          </a:p>
          <a:p>
            <a:pPr algn="ctr" fontAlgn="base"/>
            <a:r>
              <a:rPr lang="ar-EG" sz="7200" b="1" dirty="0"/>
              <a:t>أحب ربنا الأنام</a:t>
            </a:r>
          </a:p>
          <a:p>
            <a:pPr algn="ctr" fontAlgn="base"/>
            <a:r>
              <a:rPr lang="ar-EG" sz="7200" b="1" dirty="0"/>
              <a:t> ليخلص من يؤمن </a:t>
            </a:r>
            <a:r>
              <a:rPr lang="ar-EG" sz="7200" b="1" dirty="0" err="1"/>
              <a:t>به</a:t>
            </a:r>
            <a:r>
              <a:rPr lang="ar-EG" sz="7200" b="1" dirty="0"/>
              <a:t> </a:t>
            </a:r>
          </a:p>
          <a:p>
            <a:pPr algn="ctr" fontAlgn="base"/>
            <a:r>
              <a:rPr lang="ar-EG" sz="7200" b="1" dirty="0"/>
              <a:t>نعم إلى التمام) 2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en-US" altLang="en-US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84251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المجد لله في الأعالي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على الأرض السلام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بالناس المسرة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7051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6000" b="1" dirty="0"/>
              <a:t>3- </a:t>
            </a:r>
          </a:p>
          <a:p>
            <a:pPr algn="ctr" fontAlgn="base">
              <a:lnSpc>
                <a:spcPct val="150000"/>
              </a:lnSpc>
            </a:pPr>
            <a:r>
              <a:rPr lang="ar-EG" sz="6000" b="1" dirty="0"/>
              <a:t>وبالناس المسرة وفرحة لا تنتهي</a:t>
            </a:r>
            <a:br>
              <a:rPr lang="ar-EG" sz="6000" b="1" dirty="0"/>
            </a:br>
            <a:r>
              <a:rPr lang="ar-EG" sz="6000" b="1" dirty="0"/>
              <a:t>قد ولد ذاك الذي </a:t>
            </a:r>
            <a:r>
              <a:rPr lang="ar-EG" sz="6000" b="1" dirty="0" err="1"/>
              <a:t>به</a:t>
            </a:r>
            <a:r>
              <a:rPr lang="ar-EG" sz="6000" b="1" dirty="0"/>
              <a:t> النفوس تهتدي</a:t>
            </a:r>
            <a:br>
              <a:rPr lang="ar-EG" sz="6000" b="1" dirty="0"/>
            </a:br>
            <a:r>
              <a:rPr lang="ar-EG" sz="6000" b="1" dirty="0"/>
              <a:t>(إلى حياة </a:t>
            </a:r>
            <a:r>
              <a:rPr lang="ar-EG" sz="6000" b="1" dirty="0" err="1"/>
              <a:t>رائعه</a:t>
            </a:r>
            <a:r>
              <a:rPr lang="ar-EG" sz="6000" b="1" dirty="0"/>
              <a:t> في ظل ربنا العلي)2 </a:t>
            </a:r>
            <a:br>
              <a:rPr lang="ar-EG" sz="6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84251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المجد لله في الأعالي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على الأرض السلام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بالناس المسرة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</TotalTime>
  <Words>138</Words>
  <Application>Microsoft Office PowerPoint</Application>
  <PresentationFormat>عرض على الشاشة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197</cp:revision>
  <dcterms:created xsi:type="dcterms:W3CDTF">2021-12-07T14:30:00Z</dcterms:created>
  <dcterms:modified xsi:type="dcterms:W3CDTF">2024-01-02T13:24:33Z</dcterms:modified>
</cp:coreProperties>
</file>