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375" r:id="rId10"/>
    <p:sldId id="376" r:id="rId11"/>
    <p:sldId id="377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3"/>
            <p14:sldId id="374"/>
            <p14:sldId id="375"/>
            <p14:sldId id="376"/>
            <p14:sldId id="37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39" d="100"/>
          <a:sy n="39" d="100"/>
        </p:scale>
        <p:origin x="36" y="7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المحبة تتأني</a:t>
            </a:r>
            <a:endParaRPr lang="en-US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000" b="1" dirty="0"/>
              <a:t>5- بهذا يعرف الناس</a:t>
            </a:r>
            <a:br>
              <a:rPr lang="ar-EG" sz="8000" b="1" dirty="0"/>
            </a:br>
            <a:r>
              <a:rPr lang="ar-EG" sz="8000" b="1" dirty="0" err="1"/>
              <a:t>اننا</a:t>
            </a:r>
            <a:r>
              <a:rPr lang="ar-EG" sz="8000" b="1" dirty="0"/>
              <a:t> تلاميذ الرب</a:t>
            </a:r>
            <a:br>
              <a:rPr lang="ar-EG" sz="8000" b="1" dirty="0"/>
            </a:br>
            <a:r>
              <a:rPr lang="ar-EG" sz="8000" b="1" dirty="0" err="1"/>
              <a:t>ان</a:t>
            </a:r>
            <a:r>
              <a:rPr lang="ar-EG" sz="8000" b="1" dirty="0"/>
              <a:t> كان لنا نحن حب</a:t>
            </a:r>
            <a:br>
              <a:rPr lang="ar-EG" sz="8000" b="1" dirty="0"/>
            </a:br>
            <a:r>
              <a:rPr lang="ar-EG" sz="8000" b="1" dirty="0"/>
              <a:t>بعضنا بعضا </a:t>
            </a:r>
            <a:r>
              <a:rPr lang="ar-EG" sz="8000" b="1" dirty="0" err="1"/>
              <a:t>م</a:t>
            </a:r>
            <a:r>
              <a:rPr lang="ar-EG" sz="8000" b="1" dirty="0"/>
              <a:t> القلب</a:t>
            </a:r>
            <a:endParaRPr lang="en-US" altLang="en-US" sz="80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268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ربي امنحني حبك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ربي </a:t>
            </a:r>
            <a:r>
              <a:rPr lang="ar-EG" sz="8000" b="1" dirty="0" err="1">
                <a:solidFill>
                  <a:srgbClr val="003300"/>
                </a:solidFill>
              </a:rPr>
              <a:t>اعطني</a:t>
            </a:r>
            <a:r>
              <a:rPr lang="ar-EG" sz="8000" b="1" dirty="0">
                <a:solidFill>
                  <a:srgbClr val="003300"/>
                </a:solidFill>
              </a:rPr>
              <a:t> قلبك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امنحني حبك </a:t>
            </a:r>
            <a:r>
              <a:rPr lang="ar-EG" sz="8000" b="1" dirty="0" err="1">
                <a:solidFill>
                  <a:srgbClr val="003300"/>
                </a:solidFill>
              </a:rPr>
              <a:t>يارب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 err="1">
                <a:solidFill>
                  <a:srgbClr val="003300"/>
                </a:solidFill>
              </a:rPr>
              <a:t>وارويني</a:t>
            </a:r>
            <a:r>
              <a:rPr lang="ar-EG" sz="8000" b="1" dirty="0">
                <a:solidFill>
                  <a:srgbClr val="003300"/>
                </a:solidFill>
              </a:rPr>
              <a:t> من نبع الحب</a:t>
            </a:r>
            <a:endParaRPr lang="en-US" altLang="en-US" sz="115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382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000" b="1" dirty="0"/>
              <a:t>1- المحبة تتأني</a:t>
            </a:r>
            <a:br>
              <a:rPr lang="ar-EG" sz="8000" b="1" dirty="0"/>
            </a:br>
            <a:r>
              <a:rPr lang="ar-EG" sz="8000" b="1" dirty="0"/>
              <a:t>وكمان هي ترفق</a:t>
            </a:r>
            <a:br>
              <a:rPr lang="ar-EG" sz="8000" b="1" dirty="0"/>
            </a:br>
            <a:r>
              <a:rPr lang="ar-EG" sz="8000" b="1" dirty="0"/>
              <a:t>المحبة لا تحتد</a:t>
            </a:r>
            <a:br>
              <a:rPr lang="ar-EG" sz="8000" b="1" dirty="0"/>
            </a:br>
            <a:r>
              <a:rPr lang="ar-EG" sz="8000" b="1" dirty="0"/>
              <a:t>بل هي </a:t>
            </a:r>
            <a:r>
              <a:rPr lang="ar-EG" sz="8000" b="1" dirty="0" err="1"/>
              <a:t>دايما</a:t>
            </a:r>
            <a:r>
              <a:rPr lang="ar-EG" sz="8000" b="1" dirty="0"/>
              <a:t> تشفق</a:t>
            </a:r>
            <a:endParaRPr lang="en-US" alt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268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ربي امنحني حبك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ربي </a:t>
            </a:r>
            <a:r>
              <a:rPr lang="ar-EG" sz="8000" b="1" dirty="0" err="1">
                <a:solidFill>
                  <a:srgbClr val="003300"/>
                </a:solidFill>
              </a:rPr>
              <a:t>اعطني</a:t>
            </a:r>
            <a:r>
              <a:rPr lang="ar-EG" sz="8000" b="1" dirty="0">
                <a:solidFill>
                  <a:srgbClr val="003300"/>
                </a:solidFill>
              </a:rPr>
              <a:t> قلبك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امنحني حبك </a:t>
            </a:r>
            <a:r>
              <a:rPr lang="ar-EG" sz="8000" b="1" dirty="0" err="1">
                <a:solidFill>
                  <a:srgbClr val="003300"/>
                </a:solidFill>
              </a:rPr>
              <a:t>يارب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 err="1">
                <a:solidFill>
                  <a:srgbClr val="003300"/>
                </a:solidFill>
              </a:rPr>
              <a:t>وارويني</a:t>
            </a:r>
            <a:r>
              <a:rPr lang="ar-EG" sz="8000" b="1" dirty="0">
                <a:solidFill>
                  <a:srgbClr val="003300"/>
                </a:solidFill>
              </a:rPr>
              <a:t> من نبع الحب</a:t>
            </a:r>
            <a:endParaRPr lang="en-US" altLang="en-US" sz="115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382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000" b="1" dirty="0"/>
              <a:t>2- المحبة تحتمل</a:t>
            </a:r>
            <a:br>
              <a:rPr lang="ar-EG" sz="8000" b="1" dirty="0"/>
            </a:br>
            <a:r>
              <a:rPr lang="ar-EG" sz="8000" b="1" dirty="0"/>
              <a:t>وتصبر على كل </a:t>
            </a:r>
            <a:r>
              <a:rPr lang="ar-EG" sz="8000" b="1" dirty="0" err="1"/>
              <a:t>شئ</a:t>
            </a:r>
            <a:br>
              <a:rPr lang="ar-EG" sz="8000" b="1" dirty="0"/>
            </a:br>
            <a:r>
              <a:rPr lang="ar-EG" sz="8000" b="1" dirty="0"/>
              <a:t>وهي لا تظن السوء</a:t>
            </a:r>
            <a:br>
              <a:rPr lang="ar-EG" sz="8000" b="1" dirty="0"/>
            </a:br>
            <a:r>
              <a:rPr lang="ar-EG" sz="8000" b="1" dirty="0"/>
              <a:t>بل تصدق كل </a:t>
            </a:r>
            <a:r>
              <a:rPr lang="ar-EG" sz="8000" b="1" dirty="0" err="1"/>
              <a:t>شئ</a:t>
            </a:r>
            <a:endParaRPr lang="en-US" altLang="en-US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268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ربي امنحني حبك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ربي </a:t>
            </a:r>
            <a:r>
              <a:rPr lang="ar-EG" sz="8000" b="1" dirty="0" err="1">
                <a:solidFill>
                  <a:srgbClr val="003300"/>
                </a:solidFill>
              </a:rPr>
              <a:t>اعطني</a:t>
            </a:r>
            <a:r>
              <a:rPr lang="ar-EG" sz="8000" b="1" dirty="0">
                <a:solidFill>
                  <a:srgbClr val="003300"/>
                </a:solidFill>
              </a:rPr>
              <a:t> قلبك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امنحني حبك </a:t>
            </a:r>
            <a:r>
              <a:rPr lang="ar-EG" sz="8000" b="1" dirty="0" err="1">
                <a:solidFill>
                  <a:srgbClr val="003300"/>
                </a:solidFill>
              </a:rPr>
              <a:t>يارب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 err="1">
                <a:solidFill>
                  <a:srgbClr val="003300"/>
                </a:solidFill>
              </a:rPr>
              <a:t>وارويني</a:t>
            </a:r>
            <a:r>
              <a:rPr lang="ar-EG" sz="8000" b="1" dirty="0">
                <a:solidFill>
                  <a:srgbClr val="003300"/>
                </a:solidFill>
              </a:rPr>
              <a:t> من نبع الحب</a:t>
            </a:r>
            <a:endParaRPr lang="en-US" altLang="en-US" sz="115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382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000" b="1" dirty="0"/>
              <a:t>3- نحن نعلم </a:t>
            </a:r>
            <a:r>
              <a:rPr lang="ar-EG" sz="8000" b="1" dirty="0" err="1"/>
              <a:t>اننا</a:t>
            </a:r>
            <a:br>
              <a:rPr lang="ar-EG" sz="8000" b="1" dirty="0"/>
            </a:br>
            <a:r>
              <a:rPr lang="ar-EG" sz="8000" b="1" dirty="0"/>
              <a:t>حقا قد انتقلنا</a:t>
            </a:r>
            <a:br>
              <a:rPr lang="ar-EG" sz="8000" b="1" dirty="0"/>
            </a:br>
            <a:r>
              <a:rPr lang="ar-EG" sz="8000" b="1" dirty="0"/>
              <a:t>من الموت </a:t>
            </a:r>
            <a:r>
              <a:rPr lang="ar-EG" sz="8000" b="1" dirty="0" err="1"/>
              <a:t>الى</a:t>
            </a:r>
            <a:r>
              <a:rPr lang="ar-EG" sz="8000" b="1" dirty="0"/>
              <a:t> الحياة</a:t>
            </a:r>
            <a:br>
              <a:rPr lang="ar-EG" sz="8000" b="1" dirty="0"/>
            </a:br>
            <a:r>
              <a:rPr lang="ar-EG" sz="8000" b="1" dirty="0" err="1"/>
              <a:t>علشان</a:t>
            </a:r>
            <a:r>
              <a:rPr lang="ar-EG" sz="8000" b="1" dirty="0"/>
              <a:t> بنحب </a:t>
            </a:r>
            <a:r>
              <a:rPr lang="ar-EG" sz="8000" b="1" dirty="0" err="1"/>
              <a:t>الاخوة</a:t>
            </a:r>
            <a:endParaRPr lang="en-US" altLang="en-US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268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ربي امنحني حبك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ربي </a:t>
            </a:r>
            <a:r>
              <a:rPr lang="ar-EG" sz="8000" b="1" dirty="0" err="1">
                <a:solidFill>
                  <a:srgbClr val="003300"/>
                </a:solidFill>
              </a:rPr>
              <a:t>اعطني</a:t>
            </a:r>
            <a:r>
              <a:rPr lang="ar-EG" sz="8000" b="1" dirty="0">
                <a:solidFill>
                  <a:srgbClr val="003300"/>
                </a:solidFill>
              </a:rPr>
              <a:t> قلبك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امنحني حبك </a:t>
            </a:r>
            <a:r>
              <a:rPr lang="ar-EG" sz="8000" b="1" dirty="0" err="1">
                <a:solidFill>
                  <a:srgbClr val="003300"/>
                </a:solidFill>
              </a:rPr>
              <a:t>يارب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 err="1">
                <a:solidFill>
                  <a:srgbClr val="003300"/>
                </a:solidFill>
              </a:rPr>
              <a:t>وارويني</a:t>
            </a:r>
            <a:r>
              <a:rPr lang="ar-EG" sz="8000" b="1" dirty="0">
                <a:solidFill>
                  <a:srgbClr val="003300"/>
                </a:solidFill>
              </a:rPr>
              <a:t> من نبع الحب</a:t>
            </a:r>
            <a:endParaRPr lang="en-US" altLang="en-US" sz="115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58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000" b="1" dirty="0"/>
              <a:t>4- لا تكن محبتنا</a:t>
            </a:r>
            <a:br>
              <a:rPr lang="ar-EG" sz="8000" b="1" dirty="0"/>
            </a:br>
            <a:r>
              <a:rPr lang="ar-EG" sz="8000" b="1" dirty="0"/>
              <a:t>بالكلام ولا باللسان</a:t>
            </a:r>
            <a:br>
              <a:rPr lang="ar-EG" sz="8000" b="1" dirty="0"/>
            </a:br>
            <a:r>
              <a:rPr lang="ar-EG" sz="8000" b="1" dirty="0"/>
              <a:t>بل تكن محبتنا</a:t>
            </a:r>
            <a:br>
              <a:rPr lang="ar-EG" sz="8000" b="1" dirty="0"/>
            </a:br>
            <a:r>
              <a:rPr lang="ar-EG" sz="8000" b="1" dirty="0"/>
              <a:t>بالعمل والحق كمان</a:t>
            </a:r>
            <a:endParaRPr lang="en-US" altLang="en-US" sz="8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268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ربي امنحني حبك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ربي </a:t>
            </a:r>
            <a:r>
              <a:rPr lang="ar-EG" sz="8000" b="1" dirty="0" err="1">
                <a:solidFill>
                  <a:srgbClr val="003300"/>
                </a:solidFill>
              </a:rPr>
              <a:t>اعطني</a:t>
            </a:r>
            <a:r>
              <a:rPr lang="ar-EG" sz="8000" b="1" dirty="0">
                <a:solidFill>
                  <a:srgbClr val="003300"/>
                </a:solidFill>
              </a:rPr>
              <a:t> قلبك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امنحني حبك </a:t>
            </a:r>
            <a:r>
              <a:rPr lang="ar-EG" sz="8000" b="1" dirty="0" err="1">
                <a:solidFill>
                  <a:srgbClr val="003300"/>
                </a:solidFill>
              </a:rPr>
              <a:t>يارب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 err="1">
                <a:solidFill>
                  <a:srgbClr val="003300"/>
                </a:solidFill>
              </a:rPr>
              <a:t>وارويني</a:t>
            </a:r>
            <a:r>
              <a:rPr lang="ar-EG" sz="8000" b="1" dirty="0">
                <a:solidFill>
                  <a:srgbClr val="003300"/>
                </a:solidFill>
              </a:rPr>
              <a:t> من نبع الحب</a:t>
            </a:r>
            <a:endParaRPr lang="en-US" altLang="en-US" sz="115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1673</TotalTime>
  <Words>169</Words>
  <Application>Microsoft Office PowerPoint</Application>
  <PresentationFormat>عرض على الشاشة (4:3)</PresentationFormat>
  <Paragraphs>12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196</cp:revision>
  <dcterms:created xsi:type="dcterms:W3CDTF">2021-12-07T14:30:00Z</dcterms:created>
  <dcterms:modified xsi:type="dcterms:W3CDTF">2024-01-02T13:28:07Z</dcterms:modified>
</cp:coreProperties>
</file>