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6" r:id="rId3"/>
    <p:sldId id="397" r:id="rId4"/>
    <p:sldId id="400" r:id="rId5"/>
    <p:sldId id="401" r:id="rId6"/>
    <p:sldId id="402" r:id="rId7"/>
    <p:sldId id="403" r:id="rId8"/>
    <p:sldId id="398" r:id="rId9"/>
    <p:sldId id="39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المركب </a:t>
            </a:r>
            <a:r>
              <a:rPr lang="ar-EG" sz="6600" b="1" dirty="0" err="1" smtClean="0"/>
              <a:t>آهي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جت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7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</a:t>
            </a:r>
          </a:p>
          <a:p>
            <a:pPr algn="ctr" rtl="1"/>
            <a:r>
              <a:rPr lang="ar-EG" sz="8000" b="1" dirty="0" smtClean="0"/>
              <a:t>المركب </a:t>
            </a:r>
            <a:r>
              <a:rPr lang="ar-EG" sz="8000" b="1" dirty="0" err="1" smtClean="0"/>
              <a:t>آهي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جت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وفاردة </a:t>
            </a:r>
            <a:r>
              <a:rPr lang="ar-EG" sz="8000" b="1" dirty="0" smtClean="0"/>
              <a:t>القلوع</a:t>
            </a:r>
          </a:p>
          <a:p>
            <a:pPr algn="ctr" rtl="1"/>
            <a:r>
              <a:rPr lang="ar-EG" sz="8000" b="1" dirty="0" smtClean="0"/>
              <a:t>والريس فيها </a:t>
            </a:r>
            <a:r>
              <a:rPr lang="ar-EG" sz="8000" b="1" dirty="0" err="1" smtClean="0"/>
              <a:t>بينادي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err="1" smtClean="0"/>
              <a:t>رايحين</a:t>
            </a:r>
            <a:r>
              <a:rPr lang="ar-EG" sz="8000" b="1" dirty="0" smtClean="0"/>
              <a:t> ليسوع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أنا ذاهب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للسمـــــــا</a:t>
            </a:r>
            <a:r>
              <a:rPr lang="ar-EG" sz="8000" b="1" dirty="0" smtClean="0">
                <a:solidFill>
                  <a:srgbClr val="00582A"/>
                </a:solidFill>
              </a:rPr>
              <a:t> مســـــرور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بالمخلص 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endParaRPr lang="ar-EG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97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</a:t>
            </a:r>
          </a:p>
          <a:p>
            <a:pPr algn="ctr" rtl="1"/>
            <a:r>
              <a:rPr lang="ar-EG" sz="8000" b="1" dirty="0" smtClean="0"/>
              <a:t>المركب </a:t>
            </a:r>
            <a:r>
              <a:rPr lang="ar-EG" sz="8000" b="1" dirty="0" err="1" smtClean="0"/>
              <a:t>آهي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جت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ودخولها باليقين</a:t>
            </a:r>
          </a:p>
          <a:p>
            <a:pPr algn="ctr" rtl="1"/>
            <a:r>
              <a:rPr lang="ar-EG" sz="8000" b="1" dirty="0" smtClean="0"/>
              <a:t>أفراح المجد بهيّة</a:t>
            </a:r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err="1" smtClean="0"/>
              <a:t>مالهاش</a:t>
            </a:r>
            <a:r>
              <a:rPr lang="ar-EG" sz="8000" b="1" dirty="0" smtClean="0"/>
              <a:t> في الوصف مثيل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أنا ذاهب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للسمـــــــا</a:t>
            </a:r>
            <a:r>
              <a:rPr lang="ar-EG" sz="8000" b="1" dirty="0" smtClean="0">
                <a:solidFill>
                  <a:srgbClr val="00582A"/>
                </a:solidFill>
              </a:rPr>
              <a:t> مســـــرور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بالمخلص 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endParaRPr lang="ar-EG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7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</a:t>
            </a:r>
          </a:p>
          <a:p>
            <a:pPr algn="ctr" rtl="1"/>
            <a:r>
              <a:rPr lang="ar-EG" sz="8000" b="1" dirty="0" smtClean="0"/>
              <a:t>المركب </a:t>
            </a:r>
            <a:r>
              <a:rPr lang="ar-EG" sz="8000" b="1" dirty="0" err="1" smtClean="0"/>
              <a:t>آهي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جت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وفيها صوت تسبيح</a:t>
            </a:r>
          </a:p>
          <a:p>
            <a:pPr algn="ctr" rtl="1"/>
            <a:r>
              <a:rPr lang="ar-EG" sz="8000" b="1" dirty="0" smtClean="0"/>
              <a:t>هتاف وأغاني </a:t>
            </a:r>
            <a:r>
              <a:rPr lang="ar-EG" sz="8000" b="1" dirty="0" err="1" smtClean="0"/>
              <a:t>هاتعلى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كرامة للمسيح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أنا ذاهب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للسمـــــــا</a:t>
            </a:r>
            <a:r>
              <a:rPr lang="ar-EG" sz="8000" b="1" dirty="0" smtClean="0">
                <a:solidFill>
                  <a:srgbClr val="00582A"/>
                </a:solidFill>
              </a:rPr>
              <a:t> مســـــرور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بالمخلص 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endParaRPr lang="ar-EG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7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4-</a:t>
            </a:r>
          </a:p>
          <a:p>
            <a:pPr algn="ctr" rtl="1"/>
            <a:r>
              <a:rPr lang="ar-EG" sz="8000" b="1" dirty="0" smtClean="0"/>
              <a:t>المركب </a:t>
            </a:r>
            <a:r>
              <a:rPr lang="ar-EG" sz="8000" b="1" dirty="0" err="1" smtClean="0"/>
              <a:t>آهي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جت</a:t>
            </a:r>
            <a:r>
              <a:rPr lang="ar-EG" sz="8000" b="1" dirty="0" smtClean="0"/>
              <a:t> </a:t>
            </a:r>
          </a:p>
          <a:p>
            <a:pPr algn="ctr" rtl="1"/>
            <a:r>
              <a:rPr lang="ar-EG" sz="8000" b="1" dirty="0" smtClean="0"/>
              <a:t>وفيها صوت تمجيد</a:t>
            </a:r>
          </a:p>
          <a:p>
            <a:pPr algn="ctr" rtl="1"/>
            <a:r>
              <a:rPr lang="ar-EG" sz="8000" b="1" dirty="0" smtClean="0"/>
              <a:t>والريس فيها </a:t>
            </a:r>
            <a:r>
              <a:rPr lang="ar-EG" sz="8000" b="1" dirty="0" err="1" smtClean="0"/>
              <a:t>بينادي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</a:t>
            </a:r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عايز</a:t>
            </a:r>
            <a:r>
              <a:rPr lang="ar-EG" sz="8000" b="1" dirty="0" smtClean="0"/>
              <a:t> قلب جديد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القرار: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r>
              <a:rPr lang="ar-EG" sz="8000" b="1" dirty="0" smtClean="0">
                <a:solidFill>
                  <a:srgbClr val="00582A"/>
                </a:solidFill>
              </a:rPr>
              <a:t> أنا ذاهب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للسمـــــــا</a:t>
            </a:r>
            <a:r>
              <a:rPr lang="ar-EG" sz="8000" b="1" dirty="0" smtClean="0">
                <a:solidFill>
                  <a:srgbClr val="00582A"/>
                </a:solidFill>
              </a:rPr>
              <a:t> مســـــرور 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أنا </a:t>
            </a:r>
            <a:r>
              <a:rPr lang="ar-EG" sz="8000" b="1" dirty="0" smtClean="0">
                <a:solidFill>
                  <a:srgbClr val="00582A"/>
                </a:solidFill>
              </a:rPr>
              <a:t>بالمخلص ذاهب </a:t>
            </a:r>
            <a:r>
              <a:rPr lang="ar-EG" sz="8000" b="1" dirty="0" err="1" smtClean="0">
                <a:solidFill>
                  <a:srgbClr val="00582A"/>
                </a:solidFill>
              </a:rPr>
              <a:t>للسما</a:t>
            </a:r>
            <a:endParaRPr lang="ar-EG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109</Words>
  <Application>Microsoft Office PowerPoint</Application>
  <PresentationFormat>عرض على الشاشة (3:4)‏</PresentationFormat>
  <Paragraphs>38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2022-05-17T10:10:20Z</dcterms:modified>
</cp:coreProperties>
</file>