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69" r:id="rId4"/>
    <p:sldId id="370" r:id="rId5"/>
    <p:sldId id="377" r:id="rId6"/>
    <p:sldId id="372" r:id="rId7"/>
    <p:sldId id="375" r:id="rId8"/>
    <p:sldId id="374" r:id="rId9"/>
    <p:sldId id="376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7"/>
            <p14:sldId id="372"/>
            <p14:sldId id="375"/>
            <p14:sldId id="374"/>
            <p14:sldId id="37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124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SA" sz="8000" b="1" dirty="0">
                <a:latin typeface="Arial" charset="0"/>
              </a:rPr>
              <a:t>المركب</a:t>
            </a:r>
            <a:r>
              <a:rPr lang="en-US" sz="8000" b="1" dirty="0">
                <a:latin typeface="Arial" charset="0"/>
              </a:rPr>
              <a:t> </a:t>
            </a:r>
            <a:r>
              <a:rPr lang="ar-SA" sz="8000" b="1" dirty="0">
                <a:latin typeface="Arial" charset="0"/>
              </a:rPr>
              <a:t>آه</a:t>
            </a:r>
            <a:r>
              <a:rPr lang="ar-EG" sz="8000" b="1" dirty="0">
                <a:latin typeface="Arial" charset="0"/>
              </a:rPr>
              <a:t>ــ</a:t>
            </a:r>
            <a:r>
              <a:rPr lang="ar-SA" sz="8000" b="1" dirty="0">
                <a:latin typeface="Arial" charset="0"/>
              </a:rPr>
              <a:t>ي</a:t>
            </a:r>
            <a:r>
              <a:rPr lang="en-US" sz="8000" b="1" dirty="0">
                <a:latin typeface="Arial" charset="0"/>
              </a:rPr>
              <a:t> </a:t>
            </a:r>
            <a:r>
              <a:rPr lang="ar-SA" sz="8000" b="1" dirty="0">
                <a:latin typeface="Arial" charset="0"/>
              </a:rPr>
              <a:t>ج</a:t>
            </a:r>
            <a:r>
              <a:rPr lang="ar-EG" sz="8000" b="1" dirty="0">
                <a:latin typeface="Arial" charset="0"/>
              </a:rPr>
              <a:t>ت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</a:rPr>
              <a:t>1-</a:t>
            </a:r>
          </a:p>
          <a:p>
            <a:pPr algn="ctr" rtl="1"/>
            <a:r>
              <a:rPr lang="ar-SA" sz="7200" b="1" dirty="0">
                <a:latin typeface="Arial" charset="0"/>
              </a:rPr>
              <a:t>المركب</a:t>
            </a:r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>
                <a:latin typeface="Arial" charset="0"/>
              </a:rPr>
              <a:t>آه</a:t>
            </a:r>
            <a:r>
              <a:rPr lang="ar-EG" sz="7200" b="1" dirty="0">
                <a:latin typeface="Arial" charset="0"/>
              </a:rPr>
              <a:t>ــ</a:t>
            </a:r>
            <a:r>
              <a:rPr lang="ar-SA" sz="7200" b="1" dirty="0">
                <a:latin typeface="Arial" charset="0"/>
              </a:rPr>
              <a:t>ي</a:t>
            </a:r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>
                <a:latin typeface="Arial" charset="0"/>
              </a:rPr>
              <a:t>ج</a:t>
            </a:r>
            <a:r>
              <a:rPr lang="ar-EG" sz="7200" b="1" dirty="0">
                <a:latin typeface="Arial" charset="0"/>
              </a:rPr>
              <a:t>ت</a:t>
            </a:r>
            <a:endParaRPr lang="en-US" sz="7200" b="1" dirty="0">
              <a:latin typeface="Arial" charset="0"/>
            </a:endParaRPr>
          </a:p>
          <a:p>
            <a:pPr algn="ctr" rtl="1"/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>
                <a:latin typeface="Arial" charset="0"/>
              </a:rPr>
              <a:t>وفارده</a:t>
            </a:r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 err="1">
                <a:latin typeface="Arial" charset="0"/>
              </a:rPr>
              <a:t>القلو</a:t>
            </a:r>
            <a:r>
              <a:rPr lang="en-US" sz="7200" b="1" dirty="0">
                <a:latin typeface="Arial" charset="0"/>
              </a:rPr>
              <a:t>ع</a:t>
            </a:r>
          </a:p>
          <a:p>
            <a:pPr algn="ctr" rtl="1"/>
            <a:r>
              <a:rPr lang="ar-SA" sz="7200" b="1" dirty="0">
                <a:latin typeface="Arial" charset="0"/>
              </a:rPr>
              <a:t>والريس</a:t>
            </a:r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>
                <a:latin typeface="Arial" charset="0"/>
              </a:rPr>
              <a:t>فيها</a:t>
            </a:r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 err="1">
                <a:latin typeface="Arial" charset="0"/>
              </a:rPr>
              <a:t>بينادي</a:t>
            </a:r>
            <a:r>
              <a:rPr lang="ar-SA" sz="7200" b="1" dirty="0">
                <a:latin typeface="Arial" charset="0"/>
              </a:rPr>
              <a:t> </a:t>
            </a:r>
            <a:endParaRPr lang="en-US" sz="7200" b="1" dirty="0">
              <a:latin typeface="Arial" charset="0"/>
            </a:endParaRPr>
          </a:p>
          <a:p>
            <a:pPr algn="ctr" rtl="1"/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 err="1">
                <a:latin typeface="Arial" charset="0"/>
              </a:rPr>
              <a:t>يارايحين</a:t>
            </a:r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>
                <a:latin typeface="Arial" charset="0"/>
              </a:rPr>
              <a:t>ليسوع</a:t>
            </a:r>
            <a:endParaRPr lang="en-US" sz="7200" b="1" dirty="0">
              <a:latin typeface="Arial" charset="0"/>
            </a:endParaRPr>
          </a:p>
          <a:p>
            <a:pPr algn="ctr" rtl="1"/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9595"/>
            <a:ext cx="9982199" cy="6257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أنـا ذاهـب للسمـا 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أنـا ذاهــب </a:t>
            </a:r>
            <a:r>
              <a:rPr lang="ar-SA" sz="7200" b="1" dirty="0" err="1">
                <a:solidFill>
                  <a:srgbClr val="003300"/>
                </a:solidFill>
                <a:latin typeface="Arial" charset="0"/>
              </a:rPr>
              <a:t>للسمــا</a:t>
            </a: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 مسرور 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أنا بالمخلص ذاهب </a:t>
            </a:r>
            <a:r>
              <a:rPr lang="ar-SA" sz="7200" b="1" dirty="0" err="1">
                <a:solidFill>
                  <a:srgbClr val="003300"/>
                </a:solidFill>
                <a:latin typeface="Arial" charset="0"/>
              </a:rPr>
              <a:t>للسما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178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</a:rPr>
              <a:t>2-</a:t>
            </a:r>
          </a:p>
          <a:p>
            <a:pPr algn="ctr" rtl="1"/>
            <a:r>
              <a:rPr lang="ar-SA" sz="7200" b="1" dirty="0">
                <a:latin typeface="Arial" charset="0"/>
              </a:rPr>
              <a:t>المرك</a:t>
            </a:r>
            <a:r>
              <a:rPr lang="ar-EG" sz="7200" b="1" dirty="0">
                <a:latin typeface="Arial" charset="0"/>
              </a:rPr>
              <a:t>ـ</a:t>
            </a:r>
            <a:r>
              <a:rPr lang="ar-SA" sz="7200" b="1" dirty="0">
                <a:latin typeface="Arial" charset="0"/>
              </a:rPr>
              <a:t>ب</a:t>
            </a:r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>
                <a:latin typeface="Arial" charset="0"/>
              </a:rPr>
              <a:t>آه</a:t>
            </a:r>
            <a:r>
              <a:rPr lang="ar-EG" sz="7200" b="1" dirty="0">
                <a:latin typeface="Arial" charset="0"/>
              </a:rPr>
              <a:t>ـــ</a:t>
            </a:r>
            <a:r>
              <a:rPr lang="ar-SA" sz="7200" b="1" dirty="0">
                <a:latin typeface="Arial" charset="0"/>
              </a:rPr>
              <a:t>ي</a:t>
            </a:r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>
                <a:latin typeface="Arial" charset="0"/>
              </a:rPr>
              <a:t>ج</a:t>
            </a:r>
            <a:r>
              <a:rPr lang="ar-EG" sz="7200" b="1" dirty="0">
                <a:latin typeface="Arial" charset="0"/>
              </a:rPr>
              <a:t>ـــ</a:t>
            </a:r>
            <a:r>
              <a:rPr lang="ar-SA" sz="7200" b="1" dirty="0">
                <a:latin typeface="Arial" charset="0"/>
              </a:rPr>
              <a:t>ت </a:t>
            </a:r>
            <a:endParaRPr lang="ar-EG" sz="7200" b="1" dirty="0">
              <a:latin typeface="Arial" charset="0"/>
            </a:endParaRPr>
          </a:p>
          <a:p>
            <a:pPr algn="ctr" rtl="1"/>
            <a:r>
              <a:rPr lang="ar-SA" sz="7200" b="1" dirty="0">
                <a:latin typeface="Arial" charset="0"/>
              </a:rPr>
              <a:t>ودخولها</a:t>
            </a:r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 err="1">
                <a:latin typeface="Arial" charset="0"/>
              </a:rPr>
              <a:t>باليقي</a:t>
            </a:r>
            <a:r>
              <a:rPr lang="ar-EG" sz="7200" b="1" dirty="0">
                <a:latin typeface="Arial" charset="0"/>
              </a:rPr>
              <a:t>ـ</a:t>
            </a:r>
            <a:r>
              <a:rPr lang="ar-SA" sz="7200" b="1" dirty="0">
                <a:latin typeface="Arial" charset="0"/>
              </a:rPr>
              <a:t>ن</a:t>
            </a:r>
            <a:endParaRPr lang="en-US" sz="7200" b="1" dirty="0">
              <a:latin typeface="Arial" charset="0"/>
            </a:endParaRPr>
          </a:p>
          <a:p>
            <a:pPr algn="ctr" rtl="1"/>
            <a:r>
              <a:rPr lang="ar-SA" sz="7200" b="1" dirty="0">
                <a:latin typeface="Arial" charset="0"/>
              </a:rPr>
              <a:t>والريس</a:t>
            </a:r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>
                <a:latin typeface="Arial" charset="0"/>
              </a:rPr>
              <a:t>فيها</a:t>
            </a:r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 err="1">
                <a:latin typeface="Arial" charset="0"/>
              </a:rPr>
              <a:t>بينادي</a:t>
            </a:r>
            <a:endParaRPr lang="en-US" sz="7200" b="1" dirty="0">
              <a:latin typeface="Arial" charset="0"/>
            </a:endParaRPr>
          </a:p>
          <a:p>
            <a:pPr algn="ctr" rtl="1"/>
            <a:r>
              <a:rPr lang="ar-EG" sz="7200" b="1" dirty="0">
                <a:latin typeface="Arial" charset="0"/>
              </a:rPr>
              <a:t> تعالوا يا مفدين</a:t>
            </a:r>
            <a:endParaRPr lang="en-US" sz="7200" b="1" dirty="0">
              <a:latin typeface="Arial" charset="0"/>
            </a:endParaRPr>
          </a:p>
          <a:p>
            <a:pPr algn="ctr" rtl="1"/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9595"/>
            <a:ext cx="9982199" cy="6257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أنـا ذاهـب للسمـا 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أنـا ذاهــب </a:t>
            </a:r>
            <a:r>
              <a:rPr lang="ar-SA" sz="7200" b="1" dirty="0" err="1">
                <a:solidFill>
                  <a:srgbClr val="003300"/>
                </a:solidFill>
                <a:latin typeface="Arial" charset="0"/>
              </a:rPr>
              <a:t>للسمــا</a:t>
            </a: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 مسرور 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أنا بالمخلص ذاهب </a:t>
            </a:r>
            <a:r>
              <a:rPr lang="ar-SA" sz="7200" b="1" dirty="0" err="1">
                <a:solidFill>
                  <a:srgbClr val="003300"/>
                </a:solidFill>
                <a:latin typeface="Arial" charset="0"/>
              </a:rPr>
              <a:t>للسما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398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</a:rPr>
              <a:t>3-</a:t>
            </a:r>
          </a:p>
          <a:p>
            <a:pPr algn="ctr" rtl="1"/>
            <a:r>
              <a:rPr lang="ar-SA" sz="7200" b="1" dirty="0">
                <a:latin typeface="Arial" charset="0"/>
              </a:rPr>
              <a:t>المركـب</a:t>
            </a:r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 err="1">
                <a:latin typeface="Arial" charset="0"/>
              </a:rPr>
              <a:t>آهي</a:t>
            </a:r>
            <a:r>
              <a:rPr lang="ar-SA" sz="7200" b="1" dirty="0">
                <a:latin typeface="Arial" charset="0"/>
              </a:rPr>
              <a:t> </a:t>
            </a:r>
            <a:r>
              <a:rPr lang="ar-SA" sz="7200" b="1" dirty="0" err="1">
                <a:latin typeface="Arial" charset="0"/>
              </a:rPr>
              <a:t>جت</a:t>
            </a:r>
            <a:endParaRPr lang="ar-EG" sz="7200" b="1" dirty="0">
              <a:latin typeface="Arial" charset="0"/>
            </a:endParaRPr>
          </a:p>
          <a:p>
            <a:pPr algn="ctr" rtl="1"/>
            <a:r>
              <a:rPr lang="ar-SA" sz="7200" b="1" dirty="0">
                <a:latin typeface="Arial" charset="0"/>
              </a:rPr>
              <a:t>وفيه</a:t>
            </a:r>
            <a:r>
              <a:rPr lang="ar-EG" sz="7200" b="1" dirty="0">
                <a:latin typeface="Arial" charset="0"/>
              </a:rPr>
              <a:t>ــ</a:t>
            </a:r>
            <a:r>
              <a:rPr lang="ar-SA" sz="7200" b="1" dirty="0">
                <a:latin typeface="Arial" charset="0"/>
              </a:rPr>
              <a:t>ا</a:t>
            </a:r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>
                <a:latin typeface="Arial" charset="0"/>
              </a:rPr>
              <a:t>ص</a:t>
            </a:r>
            <a:r>
              <a:rPr lang="ar-EG" sz="7200" b="1" dirty="0">
                <a:latin typeface="Arial" charset="0"/>
              </a:rPr>
              <a:t>ــ</a:t>
            </a:r>
            <a:r>
              <a:rPr lang="ar-SA" sz="7200" b="1" dirty="0">
                <a:latin typeface="Arial" charset="0"/>
              </a:rPr>
              <a:t>وت</a:t>
            </a:r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>
                <a:latin typeface="Arial" charset="0"/>
              </a:rPr>
              <a:t>تهليـــل</a:t>
            </a:r>
            <a:endParaRPr lang="en-US" sz="7200" b="1" dirty="0">
              <a:latin typeface="Arial" charset="0"/>
            </a:endParaRPr>
          </a:p>
          <a:p>
            <a:pPr algn="ctr" rtl="1"/>
            <a:r>
              <a:rPr lang="ar-SA" sz="7200" b="1" dirty="0">
                <a:latin typeface="Arial" charset="0"/>
              </a:rPr>
              <a:t>والريـس</a:t>
            </a:r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>
                <a:latin typeface="Arial" charset="0"/>
              </a:rPr>
              <a:t>فيهــــا</a:t>
            </a:r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 err="1">
                <a:latin typeface="Arial" charset="0"/>
              </a:rPr>
              <a:t>بينــادي</a:t>
            </a:r>
            <a:endParaRPr lang="ar-EG" sz="7200" b="1" dirty="0">
              <a:latin typeface="Arial" charset="0"/>
            </a:endParaRPr>
          </a:p>
          <a:p>
            <a:pPr algn="ctr" rtl="1"/>
            <a:r>
              <a:rPr lang="ar-SA" sz="7200" b="1" dirty="0">
                <a:latin typeface="Arial" charset="0"/>
              </a:rPr>
              <a:t>تعالـــوا</a:t>
            </a:r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>
                <a:latin typeface="Arial" charset="0"/>
              </a:rPr>
              <a:t>ب</a:t>
            </a:r>
            <a:r>
              <a:rPr lang="ar-EG" sz="7200" b="1" dirty="0">
                <a:latin typeface="Arial" charset="0"/>
              </a:rPr>
              <a:t>ـــــ</a:t>
            </a:r>
            <a:r>
              <a:rPr lang="ar-SA" sz="7200" b="1" dirty="0">
                <a:latin typeface="Arial" charset="0"/>
              </a:rPr>
              <a:t>لا</a:t>
            </a:r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 err="1">
                <a:latin typeface="Arial" charset="0"/>
              </a:rPr>
              <a:t>تأجيـ</a:t>
            </a:r>
            <a:r>
              <a:rPr lang="ar-EG" sz="7200" b="1" dirty="0">
                <a:latin typeface="Arial" charset="0"/>
              </a:rPr>
              <a:t>ـ</a:t>
            </a:r>
            <a:r>
              <a:rPr lang="ar-SA" sz="7200" b="1" dirty="0">
                <a:latin typeface="Arial" charset="0"/>
              </a:rPr>
              <a:t>ل</a:t>
            </a:r>
            <a:endParaRPr lang="ar-EG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9595"/>
            <a:ext cx="9982199" cy="6257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أنـا ذاهـب للسمـا 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أنـا ذاهــب </a:t>
            </a:r>
            <a:r>
              <a:rPr lang="ar-SA" sz="7200" b="1" dirty="0" err="1">
                <a:solidFill>
                  <a:srgbClr val="003300"/>
                </a:solidFill>
                <a:latin typeface="Arial" charset="0"/>
              </a:rPr>
              <a:t>للسمــا</a:t>
            </a: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 مسرور 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أنا بالمخلص ذاهب </a:t>
            </a:r>
            <a:r>
              <a:rPr lang="ar-SA" sz="7200" b="1" dirty="0" err="1">
                <a:solidFill>
                  <a:srgbClr val="003300"/>
                </a:solidFill>
                <a:latin typeface="Arial" charset="0"/>
              </a:rPr>
              <a:t>للسما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392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</a:rPr>
              <a:t>4-</a:t>
            </a:r>
          </a:p>
          <a:p>
            <a:pPr algn="ctr" rtl="1"/>
            <a:r>
              <a:rPr lang="ar-SA" sz="7200" b="1" dirty="0">
                <a:latin typeface="Arial" charset="0"/>
              </a:rPr>
              <a:t>المركب</a:t>
            </a:r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>
                <a:latin typeface="Arial" charset="0"/>
              </a:rPr>
              <a:t>آه</a:t>
            </a:r>
            <a:r>
              <a:rPr lang="ar-EG" sz="7200" b="1" dirty="0">
                <a:latin typeface="Arial" charset="0"/>
              </a:rPr>
              <a:t>ــ</a:t>
            </a:r>
            <a:r>
              <a:rPr lang="ar-SA" sz="7200" b="1" dirty="0">
                <a:latin typeface="Arial" charset="0"/>
              </a:rPr>
              <a:t>ي</a:t>
            </a:r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 err="1">
                <a:latin typeface="Arial" charset="0"/>
              </a:rPr>
              <a:t>جـ</a:t>
            </a:r>
            <a:r>
              <a:rPr lang="ar-EG" sz="7200" b="1" dirty="0">
                <a:latin typeface="Arial" charset="0"/>
              </a:rPr>
              <a:t>ــ</a:t>
            </a:r>
            <a:r>
              <a:rPr lang="ar-SA" sz="7200" b="1" dirty="0">
                <a:latin typeface="Arial" charset="0"/>
              </a:rPr>
              <a:t>ت</a:t>
            </a:r>
            <a:endParaRPr lang="ar-EG" sz="7200" b="1" dirty="0">
              <a:latin typeface="Arial" charset="0"/>
            </a:endParaRPr>
          </a:p>
          <a:p>
            <a:pPr algn="ctr" rtl="1"/>
            <a:r>
              <a:rPr lang="ar-SA" sz="7200" b="1" dirty="0">
                <a:latin typeface="Arial" charset="0"/>
              </a:rPr>
              <a:t>وفيه</a:t>
            </a:r>
            <a:r>
              <a:rPr lang="ar-EG" sz="7200" b="1" dirty="0">
                <a:latin typeface="Arial" charset="0"/>
              </a:rPr>
              <a:t>ـ</a:t>
            </a:r>
            <a:r>
              <a:rPr lang="ar-SA" sz="7200" b="1" dirty="0">
                <a:latin typeface="Arial" charset="0"/>
              </a:rPr>
              <a:t>ا</a:t>
            </a:r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>
                <a:latin typeface="Arial" charset="0"/>
              </a:rPr>
              <a:t>ص</a:t>
            </a:r>
            <a:r>
              <a:rPr lang="ar-EG" sz="7200" b="1" dirty="0">
                <a:latin typeface="Arial" charset="0"/>
              </a:rPr>
              <a:t>ـ</a:t>
            </a:r>
            <a:r>
              <a:rPr lang="ar-SA" sz="7200" b="1" dirty="0">
                <a:latin typeface="Arial" charset="0"/>
              </a:rPr>
              <a:t>وت</a:t>
            </a:r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>
                <a:latin typeface="Arial" charset="0"/>
              </a:rPr>
              <a:t>تسبيـح</a:t>
            </a:r>
            <a:endParaRPr lang="en-US" sz="7200" b="1" dirty="0">
              <a:latin typeface="Arial" charset="0"/>
            </a:endParaRPr>
          </a:p>
          <a:p>
            <a:pPr algn="ctr" rtl="1"/>
            <a:r>
              <a:rPr lang="ar-SA" sz="7200" b="1" dirty="0">
                <a:latin typeface="Arial" charset="0"/>
              </a:rPr>
              <a:t>والريس</a:t>
            </a:r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>
                <a:latin typeface="Arial" charset="0"/>
              </a:rPr>
              <a:t>فيها</a:t>
            </a:r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 err="1">
                <a:latin typeface="Arial" charset="0"/>
              </a:rPr>
              <a:t>بينادي</a:t>
            </a:r>
            <a:r>
              <a:rPr lang="ar-SA" sz="7200" b="1" dirty="0">
                <a:latin typeface="Arial" charset="0"/>
              </a:rPr>
              <a:t> </a:t>
            </a:r>
            <a:r>
              <a:rPr lang="en-US" sz="7200" b="1" dirty="0">
                <a:latin typeface="Arial" charset="0"/>
              </a:rPr>
              <a:t> </a:t>
            </a:r>
          </a:p>
          <a:p>
            <a:pPr algn="ctr" rtl="1"/>
            <a:r>
              <a:rPr lang="ar-SA" sz="7200" b="1" dirty="0" err="1">
                <a:latin typeface="Arial" charset="0"/>
              </a:rPr>
              <a:t>يارايح</a:t>
            </a:r>
            <a:r>
              <a:rPr lang="en-US" sz="7200" b="1" dirty="0">
                <a:latin typeface="Arial" charset="0"/>
              </a:rPr>
              <a:t> </a:t>
            </a:r>
            <a:r>
              <a:rPr lang="ar-SA" sz="7200" b="1" dirty="0">
                <a:latin typeface="Arial" charset="0"/>
              </a:rPr>
              <a:t>ل</a:t>
            </a:r>
            <a:r>
              <a:rPr lang="ar-EG" sz="7200" b="1" dirty="0">
                <a:latin typeface="Arial" charset="0"/>
              </a:rPr>
              <a:t>لمسيح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9595"/>
            <a:ext cx="9982199" cy="6257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3300"/>
                </a:solidFill>
                <a:latin typeface="Arial" charset="0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أنـا ذاهـب للسمـا 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أنـا ذاهــب </a:t>
            </a:r>
            <a:r>
              <a:rPr lang="ar-SA" sz="7200" b="1" dirty="0" err="1">
                <a:solidFill>
                  <a:srgbClr val="003300"/>
                </a:solidFill>
                <a:latin typeface="Arial" charset="0"/>
              </a:rPr>
              <a:t>للسمــا</a:t>
            </a: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 مسرور 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7200" b="1" dirty="0">
                <a:solidFill>
                  <a:srgbClr val="003300"/>
                </a:solidFill>
                <a:latin typeface="Arial" charset="0"/>
              </a:rPr>
              <a:t>أنا بالمخلص ذاهب </a:t>
            </a:r>
            <a:r>
              <a:rPr lang="ar-SA" sz="7200" b="1" dirty="0" err="1">
                <a:solidFill>
                  <a:srgbClr val="003300"/>
                </a:solidFill>
                <a:latin typeface="Arial" charset="0"/>
              </a:rPr>
              <a:t>للسما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55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1675</TotalTime>
  <Words>139</Words>
  <Application>Microsoft Office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197</cp:revision>
  <dcterms:created xsi:type="dcterms:W3CDTF">2021-12-07T14:30:00Z</dcterms:created>
  <dcterms:modified xsi:type="dcterms:W3CDTF">2024-04-15T09:01:10Z</dcterms:modified>
</cp:coreProperties>
</file>