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SA" sz="8000" b="1" dirty="0">
                <a:latin typeface="Arial" charset="0"/>
              </a:rPr>
              <a:t>المس </a:t>
            </a:r>
            <a:r>
              <a:rPr lang="ar-SA" sz="8000" b="1" dirty="0" err="1">
                <a:latin typeface="Arial" charset="0"/>
              </a:rPr>
              <a:t>ايدينا</a:t>
            </a:r>
            <a:r>
              <a:rPr lang="ar-EG" sz="8000" b="1" dirty="0">
                <a:latin typeface="Arial" charset="0"/>
              </a:rPr>
              <a:t> يا يسوع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(إيمانا </a:t>
            </a:r>
            <a:r>
              <a:rPr lang="ar-EG" sz="8000" b="1" dirty="0" err="1"/>
              <a:t>يارب</a:t>
            </a:r>
            <a:r>
              <a:rPr lang="ar-EG" sz="8000" b="1" dirty="0"/>
              <a:t> </a:t>
            </a:r>
            <a:r>
              <a:rPr lang="ar-EG" sz="8000" b="1" dirty="0" err="1"/>
              <a:t>بيك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نقدر بيه ننقل جبال</a:t>
            </a:r>
            <a:br>
              <a:rPr lang="ar-EG" sz="8000" b="1" dirty="0"/>
            </a:br>
            <a:r>
              <a:rPr lang="ar-EG" sz="8000" b="1" dirty="0"/>
              <a:t>قدام لمسة أيديه </a:t>
            </a:r>
          </a:p>
          <a:p>
            <a:pPr algn="ctr" rtl="1"/>
            <a:r>
              <a:rPr lang="ar-EG" sz="8000" b="1" dirty="0"/>
              <a:t>ينحني ليك المحال)2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وإحنا </a:t>
            </a:r>
            <a:r>
              <a:rPr lang="ar-EG" sz="7200" b="1" dirty="0" err="1"/>
              <a:t>ياربى</a:t>
            </a:r>
            <a:r>
              <a:rPr lang="ar-EG" sz="7200" b="1" dirty="0"/>
              <a:t> رافعين صلاتنا </a:t>
            </a:r>
          </a:p>
          <a:p>
            <a:pPr algn="ctr" rtl="1"/>
            <a:r>
              <a:rPr lang="ar-EG" sz="7200" b="1" dirty="0"/>
              <a:t>كل شعبك </a:t>
            </a:r>
            <a:r>
              <a:rPr lang="ar-EG" sz="7200" b="1" dirty="0" err="1"/>
              <a:t>جاى</a:t>
            </a:r>
            <a:r>
              <a:rPr lang="ar-EG" sz="7200" b="1" dirty="0"/>
              <a:t> </a:t>
            </a:r>
            <a:r>
              <a:rPr lang="ar-EG" sz="7200" b="1" dirty="0" err="1"/>
              <a:t>بيناديك</a:t>
            </a:r>
            <a:br>
              <a:rPr lang="ar-EG" sz="7200" b="1" dirty="0"/>
            </a:br>
            <a:r>
              <a:rPr lang="ar-EG" sz="7200" b="1" dirty="0"/>
              <a:t>تعال المسنا غير حياتنا </a:t>
            </a:r>
          </a:p>
          <a:p>
            <a:pPr algn="ctr" rtl="1"/>
            <a:r>
              <a:rPr lang="ar-EG" sz="7200" b="1" dirty="0"/>
              <a:t>أدى أيدينا مد يديك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09800"/>
            <a:ext cx="99821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(المس ايدينا يا يسوع )</a:t>
            </a:r>
            <a:r>
              <a:rPr lang="ar-EG" sz="5400" b="1" dirty="0">
                <a:solidFill>
                  <a:srgbClr val="003300"/>
                </a:solidFill>
              </a:rPr>
              <a:t>4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(سكت رياح العالم </a:t>
            </a:r>
          </a:p>
          <a:p>
            <a:pPr algn="ctr" rtl="1"/>
            <a:r>
              <a:rPr lang="ar-EG" sz="8000" b="1" dirty="0"/>
              <a:t>والموج العالي فيه</a:t>
            </a:r>
            <a:br>
              <a:rPr lang="ar-EG" sz="8000" b="1" dirty="0"/>
            </a:br>
            <a:r>
              <a:rPr lang="ar-EG" sz="8000" b="1" dirty="0"/>
              <a:t>وحياتنا </a:t>
            </a:r>
            <a:r>
              <a:rPr lang="ar-EG" sz="8000" b="1" dirty="0" err="1"/>
              <a:t>الدبلانة</a:t>
            </a:r>
            <a:r>
              <a:rPr lang="ar-EG" sz="8000" b="1" dirty="0"/>
              <a:t> </a:t>
            </a:r>
            <a:r>
              <a:rPr lang="ar-EG" sz="8000" b="1" dirty="0" err="1"/>
              <a:t>انت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الهي قادر تحييها )2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علمنا </a:t>
            </a:r>
            <a:r>
              <a:rPr lang="ar-EG" sz="7200" b="1" dirty="0" err="1"/>
              <a:t>ازاى</a:t>
            </a:r>
            <a:r>
              <a:rPr lang="ar-EG" sz="7200" b="1" dirty="0"/>
              <a:t> نرفع ايدينا </a:t>
            </a:r>
          </a:p>
          <a:p>
            <a:pPr algn="ctr" rtl="1"/>
            <a:r>
              <a:rPr lang="ar-EG" sz="7200" b="1" dirty="0"/>
              <a:t>ليك </a:t>
            </a:r>
            <a:r>
              <a:rPr lang="ar-EG" sz="7200" b="1" dirty="0" err="1"/>
              <a:t>ياربى</a:t>
            </a:r>
            <a:r>
              <a:rPr lang="ar-EG" sz="7200" b="1" dirty="0"/>
              <a:t> يا يسوع فادينا</a:t>
            </a:r>
            <a:br>
              <a:rPr lang="ar-EG" sz="7200" b="1" dirty="0"/>
            </a:br>
            <a:r>
              <a:rPr lang="ar-EG" sz="7200" b="1" dirty="0"/>
              <a:t>خلينا نصدق إن </a:t>
            </a:r>
            <a:r>
              <a:rPr lang="ar-EG" sz="7200" b="1" dirty="0" err="1"/>
              <a:t>بايمانا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ممكن أيديك تلمس </a:t>
            </a:r>
            <a:r>
              <a:rPr lang="ar-EG" sz="7200" b="1" dirty="0" err="1"/>
              <a:t>ايدينا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09800"/>
            <a:ext cx="99821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(المس ايدينا يا يسوع )</a:t>
            </a:r>
            <a:r>
              <a:rPr lang="ar-EG" sz="5400" b="1" dirty="0">
                <a:solidFill>
                  <a:srgbClr val="003300"/>
                </a:solidFill>
              </a:rPr>
              <a:t>4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93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2024-01-02T13:31:45Z</dcterms:modified>
</cp:coreProperties>
</file>