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277" r:id="rId3"/>
    <p:sldId id="369" r:id="rId4"/>
    <p:sldId id="370" r:id="rId5"/>
    <p:sldId id="371" r:id="rId6"/>
    <p:sldId id="372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9" d="100"/>
          <a:sy n="99" d="100"/>
        </p:scale>
        <p:origin x="234" y="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SA" sz="8000" b="1" dirty="0">
                <a:latin typeface="Arial" charset="0"/>
              </a:rPr>
              <a:t>المسيح اليوم قام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المسيح اليوم قام </a:t>
            </a:r>
            <a:r>
              <a:rPr lang="ar-EG" sz="8000" b="1" dirty="0" err="1"/>
              <a:t>هللويا</a:t>
            </a:r>
            <a:endParaRPr lang="ar-EG" sz="8000" b="1" dirty="0"/>
          </a:p>
          <a:p>
            <a:pPr algn="ctr"/>
            <a:r>
              <a:rPr lang="ar-EG" sz="8000" b="1" dirty="0"/>
              <a:t>فائزاً بالظفر </a:t>
            </a:r>
            <a:r>
              <a:rPr lang="ar-EG" sz="8000" b="1" dirty="0" err="1"/>
              <a:t>هللويا</a:t>
            </a:r>
            <a:endParaRPr lang="ar-EG" sz="8000" b="1" dirty="0"/>
          </a:p>
          <a:p>
            <a:pPr algn="ctr"/>
            <a:r>
              <a:rPr lang="ar-EG" sz="8000" b="1" dirty="0"/>
              <a:t>بعد حرب وصدام </a:t>
            </a:r>
            <a:r>
              <a:rPr lang="ar-EG" sz="8000" b="1" dirty="0" err="1"/>
              <a:t>هللويا</a:t>
            </a:r>
            <a:endParaRPr lang="ar-EG" sz="8000" b="1" dirty="0"/>
          </a:p>
          <a:p>
            <a:pPr algn="ctr"/>
            <a:r>
              <a:rPr lang="ar-EG" sz="8000" b="1" dirty="0"/>
              <a:t>مع عدو البشر </a:t>
            </a:r>
            <a:r>
              <a:rPr lang="ar-EG" sz="8000" b="1" dirty="0" err="1"/>
              <a:t>هللويا</a:t>
            </a: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شوكة الموت مضت </a:t>
            </a:r>
            <a:r>
              <a:rPr lang="ar-EG" sz="7200" b="1" dirty="0" err="1"/>
              <a:t>هللويا</a:t>
            </a:r>
            <a:endParaRPr lang="ar-EG" sz="7200" b="1" dirty="0"/>
          </a:p>
          <a:p>
            <a:pPr algn="ctr"/>
            <a:r>
              <a:rPr lang="ar-EG" sz="7200" b="1" dirty="0"/>
              <a:t>وانتهى  هول الجحيم </a:t>
            </a:r>
            <a:r>
              <a:rPr lang="ar-EG" sz="7200" b="1" dirty="0" err="1"/>
              <a:t>هللويا</a:t>
            </a:r>
            <a:endParaRPr lang="ar-EG" sz="7200" b="1" dirty="0"/>
          </a:p>
          <a:p>
            <a:pPr algn="ctr"/>
            <a:r>
              <a:rPr lang="ar-EG" sz="7200" b="1" dirty="0"/>
              <a:t>مدة الحرب انقضت </a:t>
            </a:r>
            <a:r>
              <a:rPr lang="ar-EG" sz="7200" b="1" dirty="0" err="1"/>
              <a:t>هللويا</a:t>
            </a:r>
            <a:endParaRPr lang="ar-EG" sz="7200" b="1" dirty="0"/>
          </a:p>
          <a:p>
            <a:pPr algn="ctr"/>
            <a:r>
              <a:rPr lang="ar-EG" sz="7200" b="1" dirty="0"/>
              <a:t>بخلاص للأثيم </a:t>
            </a:r>
            <a:r>
              <a:rPr lang="ar-EG" sz="7200" b="1" dirty="0" err="1"/>
              <a:t>هللويا</a:t>
            </a: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أيها الفادي الحبيب </a:t>
            </a:r>
            <a:r>
              <a:rPr lang="ar-EG" sz="7200" b="1" dirty="0" err="1"/>
              <a:t>هللويا</a:t>
            </a:r>
            <a:endParaRPr lang="ar-EG" sz="7200" b="1" dirty="0"/>
          </a:p>
          <a:p>
            <a:pPr algn="ctr"/>
            <a:r>
              <a:rPr lang="ar-EG" sz="7200" b="1" dirty="0"/>
              <a:t>أنت أحييت القلوب </a:t>
            </a:r>
            <a:r>
              <a:rPr lang="ar-EG" sz="7200" b="1" dirty="0" err="1"/>
              <a:t>هللويا</a:t>
            </a:r>
            <a:endParaRPr lang="ar-EG" sz="7200" b="1" dirty="0"/>
          </a:p>
          <a:p>
            <a:pPr algn="ctr"/>
            <a:r>
              <a:rPr lang="ar-EG" sz="7200" b="1" dirty="0"/>
              <a:t>ذقت آلام الصليب </a:t>
            </a:r>
            <a:r>
              <a:rPr lang="ar-EG" sz="7200" b="1" dirty="0" err="1"/>
              <a:t>هللويا</a:t>
            </a:r>
            <a:endParaRPr lang="ar-EG" sz="7200" b="1" dirty="0"/>
          </a:p>
          <a:p>
            <a:pPr algn="ctr"/>
            <a:r>
              <a:rPr lang="ar-EG" sz="7200" b="1" dirty="0" err="1"/>
              <a:t>لفدي</a:t>
            </a:r>
            <a:r>
              <a:rPr lang="ar-EG" sz="7200" b="1" dirty="0"/>
              <a:t> أسرى الذنوب </a:t>
            </a:r>
            <a:r>
              <a:rPr lang="ar-EG" sz="7200" b="1" dirty="0" err="1"/>
              <a:t>هللويا</a:t>
            </a:r>
            <a:endParaRPr 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78217"/>
            <a:ext cx="9982199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قمت في عرش القضاء </a:t>
            </a:r>
            <a:r>
              <a:rPr lang="ar-EG" sz="6600" b="1" dirty="0" err="1"/>
              <a:t>هللويا</a:t>
            </a:r>
            <a:endParaRPr lang="ar-EG" sz="6600" b="1" dirty="0"/>
          </a:p>
          <a:p>
            <a:pPr algn="ctr"/>
            <a:r>
              <a:rPr lang="ar-EG" sz="7200" b="1" dirty="0"/>
              <a:t>شافعاً بالمعتدين </a:t>
            </a:r>
            <a:r>
              <a:rPr lang="ar-EG" sz="7200" b="1" dirty="0" err="1"/>
              <a:t>هللويا</a:t>
            </a:r>
            <a:endParaRPr lang="ar-EG" sz="7200" b="1" dirty="0"/>
          </a:p>
          <a:p>
            <a:pPr algn="ctr"/>
            <a:r>
              <a:rPr lang="ar-EG" sz="7200" b="1" dirty="0"/>
              <a:t>فاتحاً باب السماء </a:t>
            </a:r>
            <a:r>
              <a:rPr lang="ar-EG" sz="7200" b="1" dirty="0" err="1"/>
              <a:t>هللويا</a:t>
            </a:r>
            <a:endParaRPr lang="ar-EG" sz="7200" b="1" dirty="0"/>
          </a:p>
          <a:p>
            <a:pPr algn="ctr"/>
            <a:r>
              <a:rPr lang="ar-EG" sz="7200" b="1" dirty="0"/>
              <a:t>لرجوع الشاردين </a:t>
            </a:r>
            <a:r>
              <a:rPr lang="ar-EG" sz="7200" b="1" dirty="0" err="1"/>
              <a:t>هللويا</a:t>
            </a:r>
            <a:endParaRPr 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err="1"/>
              <a:t>فلنرنم</a:t>
            </a:r>
            <a:r>
              <a:rPr lang="ar-EG" sz="7200" b="1" dirty="0"/>
              <a:t> بانتصار </a:t>
            </a:r>
            <a:r>
              <a:rPr lang="ar-EG" sz="7200" b="1" dirty="0" err="1"/>
              <a:t>هللويا</a:t>
            </a:r>
            <a:endParaRPr lang="ar-EG" sz="7200" b="1" dirty="0"/>
          </a:p>
          <a:p>
            <a:pPr algn="ctr"/>
            <a:r>
              <a:rPr lang="ar-EG" sz="7200" b="1" dirty="0"/>
              <a:t>وهتاف وسرور </a:t>
            </a:r>
            <a:r>
              <a:rPr lang="ar-EG" sz="7200" b="1" dirty="0" err="1"/>
              <a:t>هللويا</a:t>
            </a:r>
            <a:endParaRPr lang="ar-EG" sz="7200" b="1" dirty="0"/>
          </a:p>
          <a:p>
            <a:pPr algn="ctr"/>
            <a:r>
              <a:rPr lang="ar-EG" sz="7200" b="1" dirty="0"/>
              <a:t>ولنعش </a:t>
            </a:r>
            <a:r>
              <a:rPr lang="ar-EG" sz="7200" b="1" dirty="0" err="1"/>
              <a:t>بالإنتظار</a:t>
            </a:r>
            <a:r>
              <a:rPr lang="ar-EG" sz="7200" b="1" dirty="0"/>
              <a:t> </a:t>
            </a:r>
            <a:r>
              <a:rPr lang="ar-EG" sz="7200" b="1" dirty="0" err="1"/>
              <a:t>هللويا</a:t>
            </a:r>
            <a:endParaRPr lang="ar-EG" sz="7200" b="1" dirty="0"/>
          </a:p>
          <a:p>
            <a:pPr algn="ctr"/>
            <a:r>
              <a:rPr lang="ar-EG" sz="7200" b="1" dirty="0"/>
              <a:t>لرجا يوم النشور </a:t>
            </a:r>
            <a:r>
              <a:rPr lang="ar-EG" sz="7200" b="1" dirty="0" err="1"/>
              <a:t>هللويا</a:t>
            </a:r>
            <a:endParaRPr lang="en-US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1675</TotalTime>
  <Words>78</Words>
  <Application>Microsoft Office PowerPoint</Application>
  <PresentationFormat>عرض على الشاشة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198</cp:revision>
  <dcterms:created xsi:type="dcterms:W3CDTF">2021-12-07T14:30:00Z</dcterms:created>
  <dcterms:modified xsi:type="dcterms:W3CDTF">2023-05-24T08:35:56Z</dcterms:modified>
</cp:coreProperties>
</file>