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Arial" charset="0"/>
              </a:rPr>
              <a:t>المسيح اليوم قام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المسيح اليوم قام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/>
            <a:r>
              <a:rPr lang="ar-EG" sz="8000" b="1" dirty="0"/>
              <a:t>فائزاً بالظفر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/>
            <a:r>
              <a:rPr lang="ar-EG" sz="8000" b="1" dirty="0"/>
              <a:t>بعد حرب وصدام </a:t>
            </a:r>
            <a:r>
              <a:rPr lang="ar-EG" sz="8000" b="1" dirty="0" err="1"/>
              <a:t>هللويا</a:t>
            </a:r>
            <a:endParaRPr lang="ar-EG" sz="8000" b="1" dirty="0"/>
          </a:p>
          <a:p>
            <a:pPr algn="ctr"/>
            <a:r>
              <a:rPr lang="ar-EG" sz="8000" b="1" dirty="0"/>
              <a:t>مع عدو البشر </a:t>
            </a:r>
            <a:r>
              <a:rPr lang="ar-EG" sz="8000" b="1" dirty="0" err="1"/>
              <a:t>هللويا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شوكة الموت مضت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وانتهى  هول الجحيم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مدة الحرب انقضت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بخلاص للأثيم </a:t>
            </a:r>
            <a:r>
              <a:rPr lang="ar-EG" sz="7200" b="1" dirty="0" err="1"/>
              <a:t>هللويا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أيها الفادي الحبيب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أنت أحييت القلوب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ذقت آلام الصليب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 err="1"/>
              <a:t>لفدي</a:t>
            </a:r>
            <a:r>
              <a:rPr lang="ar-EG" sz="7200" b="1" dirty="0"/>
              <a:t> أسرى الذنوب </a:t>
            </a:r>
            <a:r>
              <a:rPr lang="ar-EG" sz="7200" b="1" dirty="0" err="1"/>
              <a:t>هللويا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78217"/>
            <a:ext cx="99821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قمت في عرش القضاء 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/>
            <a:r>
              <a:rPr lang="ar-EG" sz="7200" b="1" dirty="0"/>
              <a:t>شافعاً بالمعتدين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فاتحاً باب السماء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لرجوع الشاردين </a:t>
            </a:r>
            <a:r>
              <a:rPr lang="ar-EG" sz="7200" b="1" dirty="0" err="1"/>
              <a:t>هللويا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/>
              <a:t>فلنرنم</a:t>
            </a:r>
            <a:r>
              <a:rPr lang="ar-EG" sz="7200" b="1" dirty="0"/>
              <a:t> بانتصار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وهتاف وسرور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ولنعش </a:t>
            </a:r>
            <a:r>
              <a:rPr lang="ar-EG" sz="7200" b="1" dirty="0" err="1"/>
              <a:t>بالإنتظار</a:t>
            </a:r>
            <a:r>
              <a:rPr lang="ar-EG" sz="7200" b="1" dirty="0"/>
              <a:t> </a:t>
            </a:r>
            <a:r>
              <a:rPr lang="ar-EG" sz="7200" b="1" dirty="0" err="1"/>
              <a:t>هللويا</a:t>
            </a:r>
            <a:endParaRPr lang="ar-EG" sz="7200" b="1" dirty="0"/>
          </a:p>
          <a:p>
            <a:pPr algn="ctr"/>
            <a:r>
              <a:rPr lang="ar-EG" sz="7200" b="1" dirty="0"/>
              <a:t>لرجا يوم النشور </a:t>
            </a:r>
            <a:r>
              <a:rPr lang="ar-EG" sz="7200" b="1" dirty="0" err="1"/>
              <a:t>هللويا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78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198</cp:revision>
  <dcterms:created xsi:type="dcterms:W3CDTF">2021-12-07T14:30:00Z</dcterms:created>
  <dcterms:modified xsi:type="dcterms:W3CDTF">2023-05-24T08:35:56Z</dcterms:modified>
</cp:coreProperties>
</file>