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المسيح ولد فمجدوه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68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المسيحُ ولدَ فمجدوهُ</a:t>
            </a:r>
          </a:p>
          <a:p>
            <a:pPr algn="ctr"/>
            <a:r>
              <a:rPr lang="ar-EG" sz="6000" b="1" dirty="0"/>
              <a:t>المسيح أتى من السموات فاستقبلوه</a:t>
            </a:r>
          </a:p>
          <a:p>
            <a:pPr algn="ctr"/>
            <a:r>
              <a:rPr lang="ar-EG" sz="6600" b="1" dirty="0"/>
              <a:t>المسيح على الأرض فارفعوه</a:t>
            </a:r>
          </a:p>
          <a:p>
            <a:pPr algn="ctr"/>
            <a:r>
              <a:rPr lang="ar-EG" sz="6600" b="1" dirty="0"/>
              <a:t>أيتها الأرض كلها </a:t>
            </a:r>
            <a:r>
              <a:rPr lang="ar-EG" sz="6600" b="1" dirty="0" err="1"/>
              <a:t>رنمي</a:t>
            </a:r>
            <a:r>
              <a:rPr lang="ar-EG" sz="6600" b="1" dirty="0"/>
              <a:t> للرب</a:t>
            </a:r>
          </a:p>
          <a:p>
            <a:pPr algn="ctr"/>
            <a:r>
              <a:rPr lang="ar-EG" sz="6600" b="1" dirty="0"/>
              <a:t>ويا شعوب سبحوه بسرور</a:t>
            </a:r>
            <a:endParaRPr lang="en-US" sz="6600" b="1" dirty="0"/>
          </a:p>
          <a:p>
            <a:pPr algn="ctr"/>
            <a:r>
              <a:rPr lang="ar-EG" sz="6600" b="1" dirty="0"/>
              <a:t> لأنه قد تمجد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</TotalTime>
  <Words>29</Words>
  <Application>Microsoft Office PowerPoint</Application>
  <PresentationFormat>عرض على الشاشة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2024-01-03T08:43:12Z</dcterms:modified>
</cp:coreProperties>
</file>