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-80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المعصرة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(المعصرة </a:t>
            </a:r>
          </a:p>
          <a:p>
            <a:pPr algn="ctr" rtl="1"/>
            <a:r>
              <a:rPr lang="ar-EG" sz="8000" b="1" dirty="0"/>
              <a:t>في المعصرة)2 </a:t>
            </a:r>
          </a:p>
          <a:p>
            <a:pPr algn="ctr" rtl="1"/>
            <a:r>
              <a:rPr lang="ar-EG" sz="8000" b="1" dirty="0"/>
              <a:t>(في 22 من شهر مرير</a:t>
            </a:r>
          </a:p>
          <a:p>
            <a:pPr algn="ctr" rtl="1"/>
            <a:r>
              <a:rPr lang="ar-EG" sz="8000" b="1" dirty="0"/>
              <a:t>من العام قبل الأخير)2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(والساعة تقريباً 6 </a:t>
            </a:r>
          </a:p>
          <a:p>
            <a:pPr algn="ctr" rtl="1"/>
            <a:r>
              <a:rPr lang="ar-EG" sz="8000" b="1" dirty="0"/>
              <a:t>واللحظة داخلة </a:t>
            </a:r>
          </a:p>
          <a:p>
            <a:pPr algn="ctr" rtl="1"/>
            <a:r>
              <a:rPr lang="ar-EG" sz="8000" b="1" dirty="0"/>
              <a:t>على العتمة)2</a:t>
            </a:r>
          </a:p>
          <a:p>
            <a:pPr algn="ctr" rtl="1"/>
            <a:r>
              <a:rPr lang="ar-EG" sz="8000" b="1" dirty="0"/>
              <a:t>(حسب توقيت هنا)2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6336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(وصلني الكاس </a:t>
            </a:r>
            <a:r>
              <a:rPr lang="ar-EG" sz="8000" b="1" dirty="0" err="1"/>
              <a:t>وباشكرك</a:t>
            </a:r>
            <a:r>
              <a:rPr lang="ar-EG" sz="8000" b="1" dirty="0"/>
              <a:t> وحابب يا أبويا </a:t>
            </a:r>
            <a:r>
              <a:rPr lang="ar-EG" sz="8000" b="1" dirty="0" err="1"/>
              <a:t>أطمنك</a:t>
            </a:r>
            <a:r>
              <a:rPr lang="ar-EG" sz="8000" b="1" dirty="0"/>
              <a:t>)2</a:t>
            </a:r>
          </a:p>
          <a:p>
            <a:pPr algn="ctr" rtl="1"/>
            <a:r>
              <a:rPr lang="ar-EG" sz="8000" b="1" dirty="0"/>
              <a:t>(ابنك صابر وصامد وجامد جبيني كما الصخور)4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(بس يمكن من </a:t>
            </a:r>
            <a:r>
              <a:rPr lang="ar-EG" sz="8800" b="1" dirty="0" err="1"/>
              <a:t>جوايا</a:t>
            </a:r>
            <a:endParaRPr lang="ar-EG" sz="8800" b="1" dirty="0"/>
          </a:p>
          <a:p>
            <a:pPr algn="ctr" rtl="1">
              <a:lnSpc>
                <a:spcPct val="150000"/>
              </a:lnSpc>
            </a:pPr>
            <a:r>
              <a:rPr lang="ar-EG" sz="8800" b="1" dirty="0"/>
              <a:t> شوية أخـــــــــــور)2 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(بس </a:t>
            </a:r>
            <a:r>
              <a:rPr lang="ar-EG" sz="8000" b="1" dirty="0" err="1"/>
              <a:t>اِتطمن</a:t>
            </a:r>
            <a:r>
              <a:rPr lang="ar-EG" sz="8000" b="1" dirty="0"/>
              <a:t> أنا بخير)</a:t>
            </a:r>
            <a:r>
              <a:rPr lang="ar-EG" sz="6600" b="1" dirty="0"/>
              <a:t>2</a:t>
            </a:r>
          </a:p>
          <a:p>
            <a:pPr algn="ctr" rtl="1"/>
            <a:r>
              <a:rPr lang="ar-EG" sz="8000" b="1" dirty="0"/>
              <a:t>طول ما أنت الخير </a:t>
            </a:r>
          </a:p>
          <a:p>
            <a:pPr algn="ctr" rtl="1"/>
            <a:r>
              <a:rPr lang="ar-EG" sz="8000" b="1" dirty="0"/>
              <a:t>(ومش ناقصني إلا رؤياك)</a:t>
            </a:r>
            <a:r>
              <a:rPr lang="ar-EG" sz="6600" b="1" dirty="0"/>
              <a:t>2</a:t>
            </a:r>
          </a:p>
          <a:p>
            <a:pPr algn="ctr" rtl="1"/>
            <a:r>
              <a:rPr lang="ar-EG" sz="8000" b="1" dirty="0"/>
              <a:t>وبوس يدّك بوس يدك</a:t>
            </a:r>
            <a:endParaRPr lang="ar-EG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حابب أقول لك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من هنا </a:t>
            </a:r>
            <a:r>
              <a:rPr lang="ar-EG" sz="8000" b="1" dirty="0" err="1"/>
              <a:t>باحبك</a:t>
            </a:r>
            <a:r>
              <a:rPr lang="ar-EG" sz="8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من المعصرة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96</Words>
  <Application>Microsoft Office PowerPoint</Application>
  <PresentationFormat>عرض على الشاشة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200</cp:revision>
  <dcterms:created xsi:type="dcterms:W3CDTF">2021-12-07T14:30:00Z</dcterms:created>
  <dcterms:modified xsi:type="dcterms:W3CDTF">2024-01-03T08:51:55Z</dcterms:modified>
</cp:coreProperties>
</file>