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الناس </a:t>
            </a:r>
            <a:r>
              <a:rPr lang="ar-EG" sz="8000" b="1" dirty="0" err="1">
                <a:latin typeface="Arial" charset="0"/>
              </a:rPr>
              <a:t>بتحب</a:t>
            </a:r>
            <a:r>
              <a:rPr lang="ar-EG" sz="8000" b="1" dirty="0">
                <a:latin typeface="Arial" charset="0"/>
              </a:rPr>
              <a:t> الناس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(الناس </a:t>
            </a:r>
            <a:r>
              <a:rPr lang="ar-EG" sz="7200" b="1" dirty="0" err="1"/>
              <a:t>بتحب</a:t>
            </a:r>
            <a:r>
              <a:rPr lang="ar-EG" sz="7200" b="1" dirty="0"/>
              <a:t> الناس </a:t>
            </a:r>
          </a:p>
          <a:p>
            <a:pPr algn="ctr" rtl="1"/>
            <a:r>
              <a:rPr lang="ar-EG" sz="7200" b="1" dirty="0"/>
              <a:t>وتصاحب بعض الناس </a:t>
            </a:r>
          </a:p>
          <a:p>
            <a:pPr algn="ctr" rtl="1"/>
            <a:r>
              <a:rPr lang="ar-EG" sz="7200" b="1" dirty="0" err="1"/>
              <a:t>علشان</a:t>
            </a:r>
            <a:r>
              <a:rPr lang="ar-EG" sz="7200" b="1" dirty="0"/>
              <a:t> أسباب </a:t>
            </a:r>
          </a:p>
          <a:p>
            <a:pPr algn="ctr" rtl="1"/>
            <a:r>
              <a:rPr lang="ar-EG" sz="7200" b="1" dirty="0"/>
              <a:t>وكأن الحب في علاقتنا</a:t>
            </a:r>
          </a:p>
          <a:p>
            <a:pPr algn="ctr" rtl="1"/>
            <a:r>
              <a:rPr lang="ar-EG" sz="7200" b="1" dirty="0"/>
              <a:t> ثمن الإعجاب)2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(واحد بنحبه لأنه جميل </a:t>
            </a:r>
          </a:p>
          <a:p>
            <a:pPr algn="ctr" rtl="1"/>
            <a:r>
              <a:rPr lang="ar-EG" sz="7200" b="1" dirty="0"/>
              <a:t>واحد بنحبه لأنه طويل </a:t>
            </a:r>
          </a:p>
          <a:p>
            <a:pPr algn="ctr" rtl="1"/>
            <a:r>
              <a:rPr lang="ar-EG" sz="7200" b="1" dirty="0"/>
              <a:t>واحد بنحبه لأنه خفيف </a:t>
            </a:r>
          </a:p>
          <a:p>
            <a:pPr algn="ctr" rtl="1"/>
            <a:r>
              <a:rPr lang="ar-EG" sz="7200" b="1" dirty="0" err="1"/>
              <a:t>وبنكره</a:t>
            </a:r>
            <a:r>
              <a:rPr lang="ar-EG" sz="7200" b="1" dirty="0"/>
              <a:t> واحد دمه تقيل)2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بنحب الناس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ونصاحب الناس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أسباب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وكأن الحب في علاقتنا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ثمن الإعجاب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واحد بنحبه أصله </a:t>
            </a:r>
            <a:r>
              <a:rPr lang="ar-EG" sz="7200" b="1" dirty="0" err="1"/>
              <a:t>بيرسم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أو شاطر في التمثيل </a:t>
            </a:r>
          </a:p>
          <a:p>
            <a:pPr algn="ctr" rtl="1"/>
            <a:r>
              <a:rPr lang="ar-EG" sz="7200" b="1" dirty="0"/>
              <a:t>الكل يحب اللي </a:t>
            </a:r>
            <a:r>
              <a:rPr lang="ar-EG" sz="7200" b="1" dirty="0" err="1"/>
              <a:t>بيعزف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أو آلف بعض التراتيل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بنحب الناس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ونصاحب الناس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أسباب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وكأن الحب في علاقتنا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ثمن الإعجاب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ونحب اللي يغني </a:t>
            </a:r>
            <a:r>
              <a:rPr lang="ar-EG" sz="7200" b="1" dirty="0" err="1"/>
              <a:t>سولو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ومالوهش</a:t>
            </a:r>
            <a:r>
              <a:rPr lang="ar-EG" sz="7200" b="1" dirty="0"/>
              <a:t> مثيل </a:t>
            </a:r>
          </a:p>
          <a:p>
            <a:pPr algn="ctr" rtl="1"/>
            <a:r>
              <a:rPr lang="ar-EG" sz="7200" b="1" dirty="0"/>
              <a:t>ونحب اللي </a:t>
            </a:r>
            <a:r>
              <a:rPr lang="ar-EG" sz="7200" b="1" dirty="0" err="1"/>
              <a:t>بيلعب</a:t>
            </a:r>
            <a:r>
              <a:rPr lang="ar-EG" sz="7200" b="1" dirty="0"/>
              <a:t> </a:t>
            </a:r>
            <a:r>
              <a:rPr lang="ar-EG" sz="7200" b="1" dirty="0" err="1"/>
              <a:t>كورة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وحديد </a:t>
            </a:r>
            <a:r>
              <a:rPr lang="ar-EG" sz="7200" b="1" dirty="0" err="1"/>
              <a:t>بيشيل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ونحب الناس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ونصاحب الناس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أسباب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مرة </a:t>
            </a:r>
            <a:r>
              <a:rPr lang="ar-EG" sz="7200" b="1" dirty="0" err="1">
                <a:solidFill>
                  <a:srgbClr val="003300"/>
                </a:solidFill>
              </a:rPr>
              <a:t>بنبعد</a:t>
            </a:r>
            <a:r>
              <a:rPr lang="ar-EG" sz="7200" b="1" dirty="0">
                <a:solidFill>
                  <a:srgbClr val="003300"/>
                </a:solidFill>
              </a:rPr>
              <a:t> مرة </a:t>
            </a:r>
            <a:r>
              <a:rPr lang="ar-EG" sz="7200" b="1" dirty="0" err="1">
                <a:solidFill>
                  <a:srgbClr val="003300"/>
                </a:solidFill>
              </a:rPr>
              <a:t>بنعند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مرة نقرب مرة </a:t>
            </a:r>
            <a:r>
              <a:rPr lang="ar-EG" sz="7200" b="1" dirty="0" err="1">
                <a:solidFill>
                  <a:srgbClr val="003300"/>
                </a:solidFill>
              </a:rPr>
              <a:t>بنميل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في قرب الحب </a:t>
            </a:r>
            <a:r>
              <a:rPr lang="ar-EG" sz="6600" b="1" dirty="0" err="1"/>
              <a:t>او</a:t>
            </a:r>
            <a:r>
              <a:rPr lang="ar-EG" sz="6600" b="1" dirty="0"/>
              <a:t> بعده </a:t>
            </a:r>
          </a:p>
          <a:p>
            <a:pPr algn="ctr" rtl="1"/>
            <a:r>
              <a:rPr lang="ar-EG" sz="6600" b="1" dirty="0"/>
              <a:t>رهـــــــن التعديــــــــل </a:t>
            </a:r>
          </a:p>
          <a:p>
            <a:pPr algn="ctr" rtl="1"/>
            <a:r>
              <a:rPr lang="ar-EG" sz="6600" b="1" dirty="0"/>
              <a:t>إن كنت </a:t>
            </a:r>
            <a:r>
              <a:rPr lang="ar-EG" sz="6600" b="1" dirty="0" err="1"/>
              <a:t>عايز</a:t>
            </a:r>
            <a:r>
              <a:rPr lang="ar-EG" sz="6600" b="1" dirty="0"/>
              <a:t> حب صافي </a:t>
            </a:r>
          </a:p>
          <a:p>
            <a:pPr algn="ctr" rtl="1"/>
            <a:r>
              <a:rPr lang="ar-EG" sz="6600" b="1" dirty="0" err="1"/>
              <a:t>مالوش</a:t>
            </a:r>
            <a:r>
              <a:rPr lang="ar-EG" sz="6600" b="1" dirty="0"/>
              <a:t> سبب صريح</a:t>
            </a:r>
            <a:br>
              <a:rPr lang="ar-EG" sz="6600" b="1" dirty="0"/>
            </a:br>
            <a:r>
              <a:rPr lang="ar-EG" sz="6600" b="1" dirty="0"/>
              <a:t>الحب </a:t>
            </a:r>
            <a:r>
              <a:rPr lang="ar-EG" sz="6600" b="1" dirty="0" err="1"/>
              <a:t>ده</a:t>
            </a:r>
            <a:r>
              <a:rPr lang="ar-EG" sz="6600" b="1" dirty="0"/>
              <a:t> مش </a:t>
            </a:r>
            <a:r>
              <a:rPr lang="ar-EG" sz="6600" b="1" dirty="0" err="1"/>
              <a:t>هاتلاقيه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إلا عند المسيح</a:t>
            </a:r>
          </a:p>
          <a:p>
            <a:pPr algn="ctr"/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141</Words>
  <Application>Microsoft Office PowerPoint</Application>
  <PresentationFormat>عرض على الشاشة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2024-01-03T08:59:58Z</dcterms:modified>
</cp:coreProperties>
</file>