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3" d="100"/>
          <a:sy n="53" d="100"/>
        </p:scale>
        <p:origin x="48" y="21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>
                <a:latin typeface="Arial" charset="0"/>
              </a:rPr>
              <a:t>الناس </a:t>
            </a:r>
            <a:r>
              <a:rPr lang="ar-EG" sz="8000" b="1" dirty="0" err="1">
                <a:latin typeface="Arial" charset="0"/>
              </a:rPr>
              <a:t>بيلمونا</a:t>
            </a:r>
            <a:endParaRPr lang="en-US" sz="8000" b="1" dirty="0">
              <a:latin typeface="Arial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1-</a:t>
            </a:r>
            <a:r>
              <a:rPr lang="ar-SA" sz="8000" b="1" dirty="0">
                <a:solidFill>
                  <a:srgbClr val="CCCCFF"/>
                </a:solidFill>
              </a:rPr>
              <a:t> </a:t>
            </a:r>
            <a:r>
              <a:rPr lang="ar-SA" sz="8000" b="1" dirty="0"/>
              <a:t>الناس </a:t>
            </a:r>
            <a:r>
              <a:rPr lang="ar-SA" sz="8000" b="1" dirty="0" err="1"/>
              <a:t>بيلمونا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SA" sz="8000" b="1" dirty="0"/>
              <a:t>علي</a:t>
            </a:r>
            <a:r>
              <a:rPr lang="ar-EG" sz="8000" b="1" dirty="0"/>
              <a:t> </a:t>
            </a:r>
            <a:r>
              <a:rPr lang="ar-SA" sz="8000" b="1" dirty="0"/>
              <a:t>كثرة الهتاف</a:t>
            </a:r>
            <a:endParaRPr lang="ar-EG" sz="8000" b="1" dirty="0"/>
          </a:p>
          <a:p>
            <a:pPr algn="ctr" rtl="1"/>
            <a:r>
              <a:rPr lang="ar-SA" sz="8000" b="1" dirty="0"/>
              <a:t>غصباً عنهم ما </a:t>
            </a:r>
            <a:r>
              <a:rPr lang="ar-SA" sz="8000" b="1" dirty="0" err="1"/>
              <a:t>اختبروش</a:t>
            </a:r>
            <a:endParaRPr lang="ar-EG" sz="8000" b="1" dirty="0"/>
          </a:p>
          <a:p>
            <a:pPr algn="ctr" rtl="1"/>
            <a:r>
              <a:rPr lang="ar-EG" sz="8000" b="1" dirty="0"/>
              <a:t>( </a:t>
            </a:r>
            <a:r>
              <a:rPr lang="ar-SA" sz="8000" b="1" dirty="0"/>
              <a:t>ولا واحد منهم شاف )2 </a:t>
            </a:r>
            <a:endParaRPr lang="en-US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2- الناس قالوا طيب </a:t>
            </a:r>
            <a:endParaRPr lang="ar-EG" sz="8000" b="1" dirty="0"/>
          </a:p>
          <a:p>
            <a:pPr algn="ctr" rtl="1"/>
            <a:r>
              <a:rPr lang="ar-SA" sz="8000" b="1" dirty="0"/>
              <a:t>ليه انتم </a:t>
            </a:r>
            <a:r>
              <a:rPr lang="ar-SA" sz="8000" b="1" dirty="0" err="1"/>
              <a:t>فرحنين</a:t>
            </a:r>
            <a:endParaRPr lang="ar-EG" sz="8000" b="1" dirty="0"/>
          </a:p>
          <a:p>
            <a:pPr algn="ctr" rtl="1"/>
            <a:r>
              <a:rPr lang="ar-SA" sz="8000" b="1" dirty="0" err="1"/>
              <a:t>ياناس</a:t>
            </a:r>
            <a:r>
              <a:rPr lang="ar-SA" sz="8000" b="1" dirty="0"/>
              <a:t> الرب قال</a:t>
            </a:r>
            <a:endParaRPr lang="ar-EG" sz="8000" b="1" dirty="0"/>
          </a:p>
          <a:p>
            <a:pPr algn="ctr" rtl="1"/>
            <a:r>
              <a:rPr lang="ar-EG" sz="8000" b="1" dirty="0"/>
              <a:t>( </a:t>
            </a:r>
            <a:r>
              <a:rPr lang="ar-SA" sz="8000" b="1" dirty="0"/>
              <a:t>افرحوا في كل حين )2 </a:t>
            </a:r>
            <a:endParaRPr lang="en-US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220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3- الناس قالوا كفاية </a:t>
            </a:r>
            <a:endParaRPr lang="ar-EG" sz="8000" b="1" dirty="0"/>
          </a:p>
          <a:p>
            <a:pPr algn="ctr" rtl="1"/>
            <a:r>
              <a:rPr lang="ar-SA" sz="8000" b="1" dirty="0"/>
              <a:t>ليلتين في كل </a:t>
            </a:r>
            <a:r>
              <a:rPr lang="ar-SA" sz="8000" b="1" dirty="0" err="1"/>
              <a:t>اسبوع</a:t>
            </a:r>
            <a:endParaRPr lang="ar-EG" sz="8000" b="1" dirty="0"/>
          </a:p>
          <a:p>
            <a:pPr algn="ctr" rtl="1"/>
            <a:r>
              <a:rPr lang="ar-SA" sz="8000" b="1" dirty="0" err="1"/>
              <a:t>ياناس</a:t>
            </a:r>
            <a:r>
              <a:rPr lang="ar-SA" sz="8000" b="1" dirty="0"/>
              <a:t> </a:t>
            </a:r>
            <a:r>
              <a:rPr lang="ar-SA" sz="8000" b="1" dirty="0" err="1"/>
              <a:t>احنا</a:t>
            </a:r>
            <a:r>
              <a:rPr lang="ar-SA" sz="8000" b="1" dirty="0"/>
              <a:t> </a:t>
            </a:r>
            <a:r>
              <a:rPr lang="ar-SA" sz="8000" b="1" dirty="0" err="1"/>
              <a:t>منقدرش</a:t>
            </a:r>
            <a:endParaRPr lang="ar-EG" sz="8000" b="1" dirty="0"/>
          </a:p>
          <a:p>
            <a:pPr algn="ctr" rtl="1"/>
            <a:r>
              <a:rPr lang="ar-EG" sz="8000" b="1" dirty="0"/>
              <a:t>( </a:t>
            </a:r>
            <a:r>
              <a:rPr lang="ar-SA" sz="8000" b="1" dirty="0"/>
              <a:t>ن</a:t>
            </a:r>
            <a:r>
              <a:rPr lang="ar-EG" sz="8000" b="1" dirty="0"/>
              <a:t>ط</a:t>
            </a:r>
            <a:r>
              <a:rPr lang="ar-SA" sz="8000" b="1" dirty="0"/>
              <a:t>يق فراق يسوع )2 </a:t>
            </a:r>
            <a:endParaRPr lang="en-US" sz="80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7620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4- الناس قالوا </a:t>
            </a:r>
            <a:r>
              <a:rPr lang="ar-SA" sz="8000" b="1" dirty="0" err="1"/>
              <a:t>بلاش</a:t>
            </a:r>
            <a:r>
              <a:rPr lang="ar-SA" sz="8000" b="1" dirty="0"/>
              <a:t> </a:t>
            </a:r>
          </a:p>
          <a:p>
            <a:pPr algn="ctr" rtl="1"/>
            <a:r>
              <a:rPr lang="ar-SA" sz="8000" b="1" dirty="0"/>
              <a:t>قولة </a:t>
            </a:r>
            <a:r>
              <a:rPr lang="ar-SA" sz="8000" b="1" dirty="0" err="1"/>
              <a:t>هللويا</a:t>
            </a:r>
            <a:endParaRPr lang="ar-EG" sz="8000" b="1" dirty="0"/>
          </a:p>
          <a:p>
            <a:pPr algn="ctr"/>
            <a:r>
              <a:rPr lang="ar-SA" sz="8000" b="1" dirty="0" err="1"/>
              <a:t>ياناس</a:t>
            </a:r>
            <a:r>
              <a:rPr lang="ar-SA" sz="8000" b="1" dirty="0"/>
              <a:t> </a:t>
            </a:r>
            <a:r>
              <a:rPr lang="ar-SA" sz="8000" b="1" dirty="0" err="1"/>
              <a:t>منقدرش</a:t>
            </a:r>
            <a:endParaRPr lang="ar-EG" sz="8000" b="1" dirty="0"/>
          </a:p>
          <a:p>
            <a:pPr algn="ctr" rtl="1"/>
            <a:r>
              <a:rPr lang="ar-EG" sz="8000" b="1" dirty="0"/>
              <a:t>( </a:t>
            </a:r>
            <a:r>
              <a:rPr lang="ar-SA" sz="8000" b="1" dirty="0" err="1"/>
              <a:t>دي</a:t>
            </a:r>
            <a:r>
              <a:rPr lang="ar-SA" sz="8000" b="1" dirty="0"/>
              <a:t> علامة </a:t>
            </a:r>
            <a:r>
              <a:rPr lang="ar-SA" sz="8000" b="1" dirty="0" err="1"/>
              <a:t>التعزيات</a:t>
            </a:r>
            <a:r>
              <a:rPr lang="ar-SA" sz="8000" b="1" dirty="0"/>
              <a:t> )2 </a:t>
            </a:r>
            <a:endParaRPr lang="en-US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98242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5- الناس قالوا طيب </a:t>
            </a:r>
            <a:endParaRPr lang="ar-EG" sz="8000" b="1" dirty="0"/>
          </a:p>
          <a:p>
            <a:pPr algn="ctr" rtl="1"/>
            <a:r>
              <a:rPr lang="ar-SA" sz="8000" b="1" dirty="0"/>
              <a:t>قولها بصوت </a:t>
            </a:r>
            <a:r>
              <a:rPr lang="ar-SA" sz="8000" b="1" dirty="0" err="1"/>
              <a:t>وا</a:t>
            </a:r>
            <a:r>
              <a:rPr lang="ar-EG" sz="8000" b="1" dirty="0"/>
              <a:t>ط</a:t>
            </a:r>
            <a:r>
              <a:rPr lang="ar-SA" sz="8000" b="1" dirty="0"/>
              <a:t>ي</a:t>
            </a:r>
            <a:endParaRPr lang="ar-EG" sz="8000" b="1" dirty="0"/>
          </a:p>
          <a:p>
            <a:pPr algn="ctr" rtl="1"/>
            <a:r>
              <a:rPr lang="ar-SA" sz="8000" b="1" dirty="0" err="1"/>
              <a:t>ياناس</a:t>
            </a:r>
            <a:r>
              <a:rPr lang="ar-SA" sz="8000" b="1" dirty="0"/>
              <a:t> </a:t>
            </a:r>
            <a:r>
              <a:rPr lang="ar-SA" sz="8000" b="1" dirty="0" err="1"/>
              <a:t>احنا</a:t>
            </a:r>
            <a:r>
              <a:rPr lang="ar-SA" sz="8000" b="1" dirty="0"/>
              <a:t> </a:t>
            </a:r>
            <a:r>
              <a:rPr lang="ar-SA" sz="8000" b="1" dirty="0" err="1"/>
              <a:t>منقدرش</a:t>
            </a:r>
            <a:r>
              <a:rPr lang="ar-SA" sz="8000" b="1" dirty="0"/>
              <a:t> </a:t>
            </a:r>
            <a:endParaRPr lang="ar-EG" sz="8000" b="1" dirty="0"/>
          </a:p>
          <a:p>
            <a:pPr algn="ctr" rtl="1"/>
            <a:r>
              <a:rPr lang="ar-EG" sz="8000" b="1" dirty="0"/>
              <a:t>( </a:t>
            </a:r>
            <a:r>
              <a:rPr lang="ar-SA" sz="8000" b="1" dirty="0" err="1"/>
              <a:t>نتعزي</a:t>
            </a:r>
            <a:r>
              <a:rPr lang="ar-SA" sz="8000" b="1" dirty="0"/>
              <a:t> </a:t>
            </a:r>
            <a:r>
              <a:rPr lang="ar-SA" sz="8000" b="1" dirty="0" err="1"/>
              <a:t>سكاتي</a:t>
            </a:r>
            <a:r>
              <a:rPr lang="ar-SA" sz="8000" b="1" dirty="0"/>
              <a:t> )2 </a:t>
            </a:r>
            <a:endParaRPr lang="en-US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8000" b="1" dirty="0"/>
              <a:t>6- </a:t>
            </a:r>
            <a:r>
              <a:rPr lang="ar-SA" sz="8000" b="1" dirty="0" err="1"/>
              <a:t>ايه</a:t>
            </a:r>
            <a:r>
              <a:rPr lang="ar-SA" sz="8000" b="1" dirty="0"/>
              <a:t> اللي يرضي </a:t>
            </a:r>
            <a:endParaRPr lang="ar-EG" sz="8000" b="1" dirty="0"/>
          </a:p>
          <a:p>
            <a:pPr algn="ctr" rtl="1"/>
            <a:r>
              <a:rPr lang="ar-SA" sz="8000" b="1" dirty="0"/>
              <a:t>الناس نبطل عبادة</a:t>
            </a:r>
            <a:endParaRPr lang="ar-EG" sz="8000" b="1" dirty="0"/>
          </a:p>
          <a:p>
            <a:pPr algn="ctr" rtl="1"/>
            <a:r>
              <a:rPr lang="ar-SA" sz="8000" b="1" dirty="0"/>
              <a:t>لكننا لا نطيعهم</a:t>
            </a:r>
            <a:endParaRPr lang="ar-EG" sz="8000" b="1" dirty="0"/>
          </a:p>
          <a:p>
            <a:pPr algn="ctr" rtl="1"/>
            <a:r>
              <a:rPr lang="ar-EG" sz="8000" b="1" dirty="0"/>
              <a:t>( </a:t>
            </a:r>
            <a:r>
              <a:rPr lang="ar-SA" sz="8000" b="1" dirty="0"/>
              <a:t>بل </a:t>
            </a:r>
            <a:r>
              <a:rPr lang="ar-SA" sz="8000" b="1" dirty="0" err="1"/>
              <a:t>ديماً</a:t>
            </a:r>
            <a:r>
              <a:rPr lang="ar-SA" sz="8000" b="1" dirty="0"/>
              <a:t> في زيادة )2 </a:t>
            </a:r>
            <a:endParaRPr lang="en-US" sz="8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</TotalTime>
  <Words>104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202</cp:revision>
  <dcterms:created xsi:type="dcterms:W3CDTF">2021-12-07T14:30:00Z</dcterms:created>
  <dcterms:modified xsi:type="dcterms:W3CDTF">2024-01-03T09:03:00Z</dcterms:modified>
</cp:coreProperties>
</file>