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9" r:id="rId6"/>
    <p:sldId id="372" r:id="rId7"/>
    <p:sldId id="380" r:id="rId8"/>
    <p:sldId id="374" r:id="rId9"/>
    <p:sldId id="38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9"/>
            <p14:sldId id="372"/>
            <p14:sldId id="380"/>
            <p14:sldId id="374"/>
            <p14:sldId id="38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48" y="2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الناس </a:t>
            </a:r>
            <a:r>
              <a:rPr lang="ar-EG" sz="8000" b="1" dirty="0" err="1">
                <a:latin typeface="Arial" charset="0"/>
              </a:rPr>
              <a:t>سالوني</a:t>
            </a:r>
            <a:r>
              <a:rPr lang="ar-EG" sz="8000" b="1" dirty="0">
                <a:latin typeface="Arial" charset="0"/>
              </a:rPr>
              <a:t> وقالوا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SA" sz="8000" b="1" dirty="0"/>
              <a:t>الناس س</a:t>
            </a:r>
            <a:r>
              <a:rPr lang="ar-EG" sz="8000" b="1" dirty="0"/>
              <a:t>أ</a:t>
            </a:r>
            <a:r>
              <a:rPr lang="ar-SA" sz="8000" b="1" dirty="0"/>
              <a:t>لوني وقالوا </a:t>
            </a:r>
            <a:endParaRPr lang="ar-EG" sz="8000" b="1" dirty="0"/>
          </a:p>
          <a:p>
            <a:pPr algn="ctr" rtl="1"/>
            <a:r>
              <a:rPr lang="ar-SA" sz="8000" b="1" dirty="0"/>
              <a:t>ليه </a:t>
            </a:r>
            <a:r>
              <a:rPr lang="ar-EG" sz="8000" b="1" dirty="0"/>
              <a:t>أ</a:t>
            </a:r>
            <a:r>
              <a:rPr lang="ar-SA" sz="8000" b="1" dirty="0"/>
              <a:t>نت مش قلقان</a:t>
            </a:r>
            <a:endParaRPr lang="ar-EG" sz="8000" b="1" dirty="0"/>
          </a:p>
          <a:p>
            <a:pPr algn="ctr" rtl="1"/>
            <a:r>
              <a:rPr lang="ar-SA" sz="8000" b="1" dirty="0"/>
              <a:t>مع </a:t>
            </a:r>
            <a:r>
              <a:rPr lang="ar-EG" sz="8000" b="1" dirty="0"/>
              <a:t>أ</a:t>
            </a:r>
            <a:r>
              <a:rPr lang="ar-SA" sz="8000" b="1" dirty="0"/>
              <a:t>ن الموج عالي </a:t>
            </a:r>
            <a:endParaRPr lang="ar-EG" sz="8000" b="1" dirty="0"/>
          </a:p>
          <a:p>
            <a:pPr algn="ctr" rtl="1"/>
            <a:r>
              <a:rPr lang="ar-SA" sz="8000" b="1" dirty="0"/>
              <a:t>والريح </a:t>
            </a:r>
            <a:r>
              <a:rPr lang="ar-EG" sz="8000" b="1" dirty="0"/>
              <a:t>آ</a:t>
            </a:r>
            <a:r>
              <a:rPr lang="ar-SA" sz="8000" b="1" dirty="0"/>
              <a:t>خر </a:t>
            </a:r>
            <a:r>
              <a:rPr lang="ar-SA" sz="8000" b="1" dirty="0" err="1"/>
              <a:t>هايجان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>
                <a:solidFill>
                  <a:srgbClr val="003300"/>
                </a:solidFill>
              </a:rPr>
              <a:t>لهم د</a:t>
            </a:r>
            <a:r>
              <a:rPr lang="ar-EG" sz="8000" b="1" dirty="0">
                <a:solidFill>
                  <a:srgbClr val="003300"/>
                </a:solidFill>
              </a:rPr>
              <a:t>ه</a:t>
            </a:r>
            <a:r>
              <a:rPr lang="ar-SA" sz="8000" b="1" dirty="0">
                <a:solidFill>
                  <a:srgbClr val="003300"/>
                </a:solidFill>
              </a:rPr>
              <a:t> الربان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</a:t>
            </a:r>
            <a:r>
              <a:rPr lang="ar-SA" sz="8000" b="1" dirty="0" err="1">
                <a:solidFill>
                  <a:srgbClr val="003300"/>
                </a:solidFill>
              </a:rPr>
              <a:t>سايق</a:t>
            </a:r>
            <a:r>
              <a:rPr lang="ar-SA" sz="8000" b="1" dirty="0">
                <a:solidFill>
                  <a:srgbClr val="003300"/>
                </a:solidFill>
              </a:rPr>
              <a:t> السفينة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 err="1">
                <a:solidFill>
                  <a:srgbClr val="003300"/>
                </a:solidFill>
              </a:rPr>
              <a:t>دا</a:t>
            </a:r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بويا الحنان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وعد يحمينا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SA" sz="8000" b="1" dirty="0"/>
              <a:t>الناس س</a:t>
            </a:r>
            <a:r>
              <a:rPr lang="ar-EG" sz="8000" b="1" dirty="0"/>
              <a:t>أ</a:t>
            </a:r>
            <a:r>
              <a:rPr lang="ar-SA" sz="8000" b="1" dirty="0"/>
              <a:t>لوني وقالوا </a:t>
            </a:r>
            <a:endParaRPr lang="ar-EG" sz="8000" b="1" dirty="0"/>
          </a:p>
          <a:p>
            <a:pPr algn="ctr" rtl="1"/>
            <a:r>
              <a:rPr lang="ar-SA" sz="8000" b="1" dirty="0"/>
              <a:t>لي</a:t>
            </a:r>
            <a:r>
              <a:rPr lang="ar-EG" sz="8000" b="1" dirty="0"/>
              <a:t>ه</a:t>
            </a:r>
            <a:r>
              <a:rPr lang="ar-SA" sz="8000" b="1" dirty="0"/>
              <a:t> مش شاعر بالخوف</a:t>
            </a:r>
            <a:endParaRPr lang="ar-EG" sz="8000" b="1" dirty="0"/>
          </a:p>
          <a:p>
            <a:pPr algn="ctr" rtl="1"/>
            <a:r>
              <a:rPr lang="ar-SA" sz="8000" b="1" dirty="0"/>
              <a:t>مع </a:t>
            </a:r>
            <a:r>
              <a:rPr lang="ar-EG" sz="8000" b="1" dirty="0"/>
              <a:t>ا</a:t>
            </a:r>
            <a:r>
              <a:rPr lang="ar-SA" sz="8000" b="1" dirty="0"/>
              <a:t>ن الشمس ولت </a:t>
            </a:r>
            <a:endParaRPr lang="ar-EG" sz="8000" b="1" dirty="0"/>
          </a:p>
          <a:p>
            <a:pPr algn="ctr" rtl="1"/>
            <a:r>
              <a:rPr lang="ar-SA" sz="8000" b="1" dirty="0"/>
              <a:t>والظلمة حادة </a:t>
            </a:r>
            <a:r>
              <a:rPr lang="ar-SA" sz="8000" b="1" dirty="0" err="1"/>
              <a:t>الشوف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>
                <a:solidFill>
                  <a:srgbClr val="003300"/>
                </a:solidFill>
              </a:rPr>
              <a:t>لهم د</a:t>
            </a:r>
            <a:r>
              <a:rPr lang="ar-EG" sz="8000" b="1" dirty="0">
                <a:solidFill>
                  <a:srgbClr val="003300"/>
                </a:solidFill>
              </a:rPr>
              <a:t>ه</a:t>
            </a:r>
            <a:r>
              <a:rPr lang="ar-SA" sz="8000" b="1" dirty="0">
                <a:solidFill>
                  <a:srgbClr val="003300"/>
                </a:solidFill>
              </a:rPr>
              <a:t> الربان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</a:t>
            </a:r>
            <a:r>
              <a:rPr lang="ar-SA" sz="8000" b="1" dirty="0" err="1">
                <a:solidFill>
                  <a:srgbClr val="003300"/>
                </a:solidFill>
              </a:rPr>
              <a:t>سايق</a:t>
            </a:r>
            <a:r>
              <a:rPr lang="ar-SA" sz="8000" b="1" dirty="0">
                <a:solidFill>
                  <a:srgbClr val="003300"/>
                </a:solidFill>
              </a:rPr>
              <a:t> السفينة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 err="1">
                <a:solidFill>
                  <a:srgbClr val="003300"/>
                </a:solidFill>
              </a:rPr>
              <a:t>دا</a:t>
            </a:r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بويا الحنان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وعد يحمينا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94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SA" sz="8000" b="1" dirty="0"/>
              <a:t>الناس س</a:t>
            </a:r>
            <a:r>
              <a:rPr lang="ar-EG" sz="8000" b="1" dirty="0"/>
              <a:t>أ</a:t>
            </a:r>
            <a:r>
              <a:rPr lang="ar-SA" sz="8000" b="1" dirty="0"/>
              <a:t>لوني وقالوا </a:t>
            </a:r>
            <a:endParaRPr lang="ar-EG" sz="8000" b="1" dirty="0"/>
          </a:p>
          <a:p>
            <a:pPr algn="ctr" rtl="1"/>
            <a:r>
              <a:rPr lang="ar-EG" sz="8000" b="1" dirty="0"/>
              <a:t>إ</a:t>
            </a:r>
            <a:r>
              <a:rPr lang="ar-SA" sz="8000" b="1" dirty="0"/>
              <a:t>زاي</a:t>
            </a:r>
            <a:r>
              <a:rPr lang="ar-EG" sz="8000" b="1" dirty="0"/>
              <a:t> </a:t>
            </a:r>
            <a:r>
              <a:rPr lang="ar-SA" sz="8000" b="1" dirty="0"/>
              <a:t>و</a:t>
            </a:r>
            <a:r>
              <a:rPr lang="ar-EG" sz="8000" b="1" dirty="0"/>
              <a:t>أ</a:t>
            </a:r>
            <a:r>
              <a:rPr lang="ar-SA" sz="8000" b="1" dirty="0"/>
              <a:t>نت معانا</a:t>
            </a:r>
            <a:endParaRPr lang="ar-EG" sz="8000" b="1" dirty="0"/>
          </a:p>
          <a:p>
            <a:pPr algn="ctr" rtl="1"/>
            <a:r>
              <a:rPr lang="ar-SA" sz="8000" b="1" dirty="0"/>
              <a:t>لكن قاعد م</a:t>
            </a:r>
            <a:r>
              <a:rPr lang="ar-EG" sz="8000" b="1" dirty="0"/>
              <a:t>ت</a:t>
            </a:r>
            <a:r>
              <a:rPr lang="ar-SA" sz="8000" b="1" dirty="0"/>
              <a:t>طمن </a:t>
            </a:r>
            <a:endParaRPr lang="ar-EG" sz="8000" b="1" dirty="0"/>
          </a:p>
          <a:p>
            <a:pPr algn="ctr" rtl="1"/>
            <a:r>
              <a:rPr lang="ar-SA" sz="8000" b="1" dirty="0"/>
              <a:t>و</a:t>
            </a:r>
            <a:r>
              <a:rPr lang="ar-EG" sz="8000" b="1" dirty="0"/>
              <a:t>إ</a:t>
            </a:r>
            <a:r>
              <a:rPr lang="ar-SA" sz="8000" b="1" dirty="0"/>
              <a:t>حنا الرعب ملانا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>
                <a:solidFill>
                  <a:srgbClr val="003300"/>
                </a:solidFill>
              </a:rPr>
              <a:t>لهم د</a:t>
            </a:r>
            <a:r>
              <a:rPr lang="ar-EG" sz="8000" b="1" dirty="0">
                <a:solidFill>
                  <a:srgbClr val="003300"/>
                </a:solidFill>
              </a:rPr>
              <a:t>ه</a:t>
            </a:r>
            <a:r>
              <a:rPr lang="ar-SA" sz="8000" b="1" dirty="0">
                <a:solidFill>
                  <a:srgbClr val="003300"/>
                </a:solidFill>
              </a:rPr>
              <a:t> الربان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</a:t>
            </a:r>
            <a:r>
              <a:rPr lang="ar-SA" sz="8000" b="1" dirty="0" err="1">
                <a:solidFill>
                  <a:srgbClr val="003300"/>
                </a:solidFill>
              </a:rPr>
              <a:t>سايق</a:t>
            </a:r>
            <a:r>
              <a:rPr lang="ar-SA" sz="8000" b="1" dirty="0">
                <a:solidFill>
                  <a:srgbClr val="003300"/>
                </a:solidFill>
              </a:rPr>
              <a:t> السفينة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 err="1">
                <a:solidFill>
                  <a:srgbClr val="003300"/>
                </a:solidFill>
              </a:rPr>
              <a:t>دا</a:t>
            </a:r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بويا الحنان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وعد يحمينا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181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SA" sz="8000" b="1" dirty="0"/>
              <a:t>الناس س</a:t>
            </a:r>
            <a:r>
              <a:rPr lang="ar-EG" sz="8000" b="1" dirty="0"/>
              <a:t>أ</a:t>
            </a:r>
            <a:r>
              <a:rPr lang="ar-SA" sz="8000" b="1" dirty="0"/>
              <a:t>لوني وقالوا </a:t>
            </a:r>
            <a:endParaRPr lang="ar-EG" sz="8000" b="1" dirty="0"/>
          </a:p>
          <a:p>
            <a:pPr algn="ctr" rtl="1"/>
            <a:r>
              <a:rPr lang="ar-SA" sz="8000" b="1" dirty="0"/>
              <a:t>ليه أنت مش مهموم؟</a:t>
            </a:r>
            <a:endParaRPr lang="ar-EG" sz="8000" b="1" dirty="0"/>
          </a:p>
          <a:p>
            <a:pPr algn="ctr" rtl="1"/>
            <a:r>
              <a:rPr lang="ar-EG" sz="8000" b="1" dirty="0"/>
              <a:t>أ</a:t>
            </a:r>
            <a:r>
              <a:rPr lang="ar-SA" sz="8000" b="1" dirty="0"/>
              <a:t>كيد غواص وشاطر </a:t>
            </a:r>
            <a:endParaRPr lang="ar-EG" sz="8000" b="1" dirty="0"/>
          </a:p>
          <a:p>
            <a:pPr algn="ctr" rtl="1"/>
            <a:r>
              <a:rPr lang="ar-SA" sz="8000" b="1" dirty="0"/>
              <a:t>و</a:t>
            </a:r>
            <a:r>
              <a:rPr lang="ar-EG" sz="8000" b="1" dirty="0"/>
              <a:t>أ</a:t>
            </a:r>
            <a:r>
              <a:rPr lang="ar-SA" sz="8000" b="1" dirty="0"/>
              <a:t>كيد خبير في العوم</a:t>
            </a:r>
            <a:endParaRPr lang="en-US" sz="8000" b="1" dirty="0"/>
          </a:p>
          <a:p>
            <a:pPr algn="ctr" rtl="1"/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5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قلت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SA" sz="8000" b="1" dirty="0">
                <a:solidFill>
                  <a:srgbClr val="003300"/>
                </a:solidFill>
              </a:rPr>
              <a:t>لهم د</a:t>
            </a:r>
            <a:r>
              <a:rPr lang="ar-EG" sz="8000" b="1" dirty="0">
                <a:solidFill>
                  <a:srgbClr val="003300"/>
                </a:solidFill>
              </a:rPr>
              <a:t>ه</a:t>
            </a:r>
            <a:r>
              <a:rPr lang="ar-SA" sz="8000" b="1" dirty="0">
                <a:solidFill>
                  <a:srgbClr val="003300"/>
                </a:solidFill>
              </a:rPr>
              <a:t> الربان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</a:t>
            </a:r>
            <a:r>
              <a:rPr lang="ar-SA" sz="8000" b="1" dirty="0" err="1">
                <a:solidFill>
                  <a:srgbClr val="003300"/>
                </a:solidFill>
              </a:rPr>
              <a:t>سايق</a:t>
            </a:r>
            <a:r>
              <a:rPr lang="ar-SA" sz="8000" b="1" dirty="0">
                <a:solidFill>
                  <a:srgbClr val="003300"/>
                </a:solidFill>
              </a:rPr>
              <a:t> السفينة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 err="1">
                <a:solidFill>
                  <a:srgbClr val="003300"/>
                </a:solidFill>
              </a:rPr>
              <a:t>دا</a:t>
            </a:r>
            <a:r>
              <a:rPr lang="ar-SA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أ</a:t>
            </a:r>
            <a:r>
              <a:rPr lang="ar-SA" sz="8000" b="1" dirty="0">
                <a:solidFill>
                  <a:srgbClr val="003300"/>
                </a:solidFill>
              </a:rPr>
              <a:t>بويا الحنان 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 rtl="1"/>
            <a:r>
              <a:rPr lang="ar-SA" sz="8000" b="1" dirty="0">
                <a:solidFill>
                  <a:srgbClr val="003300"/>
                </a:solidFill>
              </a:rPr>
              <a:t>اللي وعد يحمينا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endParaRPr lang="en-US" sz="80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22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146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2024-01-03T09:13:41Z</dcterms:modified>
</cp:coreProperties>
</file>