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7" r:id="rId3"/>
    <p:sldId id="369" r:id="rId4"/>
    <p:sldId id="375" r:id="rId5"/>
    <p:sldId id="371" r:id="rId6"/>
    <p:sldId id="376" r:id="rId7"/>
    <p:sldId id="373" r:id="rId8"/>
    <p:sldId id="377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5"/>
            <p14:sldId id="371"/>
            <p14:sldId id="376"/>
            <p14:sldId id="373"/>
            <p14:sldId id="37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3" d="100"/>
          <a:sy n="53" d="100"/>
        </p:scale>
        <p:origin x="48" y="2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/>
            <a:r>
              <a:rPr lang="ar-EG" sz="8000" b="1" dirty="0">
                <a:latin typeface="Arial" charset="0"/>
              </a:rPr>
              <a:t>الناس </a:t>
            </a:r>
            <a:r>
              <a:rPr lang="ar-EG" sz="8000" b="1" dirty="0" err="1">
                <a:latin typeface="Arial" charset="0"/>
              </a:rPr>
              <a:t>شايفاها</a:t>
            </a:r>
            <a:r>
              <a:rPr lang="ar-EG" sz="8000" b="1" dirty="0">
                <a:latin typeface="Arial" charset="0"/>
              </a:rPr>
              <a:t> غيمة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91026"/>
            <a:ext cx="9982199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الناس </a:t>
            </a:r>
            <a:r>
              <a:rPr lang="ar-EG" sz="7200" b="1" dirty="0" err="1">
                <a:solidFill>
                  <a:srgbClr val="003300"/>
                </a:solidFill>
              </a:rPr>
              <a:t>شايفاها</a:t>
            </a:r>
            <a:r>
              <a:rPr lang="ar-EG" sz="7200" b="1" dirty="0">
                <a:solidFill>
                  <a:srgbClr val="003300"/>
                </a:solidFill>
              </a:rPr>
              <a:t> غيمة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وأنا </a:t>
            </a:r>
            <a:r>
              <a:rPr lang="ar-EG" sz="7200" b="1" dirty="0" err="1">
                <a:solidFill>
                  <a:srgbClr val="003300"/>
                </a:solidFill>
              </a:rPr>
              <a:t>شايفها</a:t>
            </a:r>
            <a:r>
              <a:rPr lang="ar-EG" sz="7200" b="1" dirty="0">
                <a:solidFill>
                  <a:srgbClr val="003300"/>
                </a:solidFill>
              </a:rPr>
              <a:t> مطر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أعوادهم ع الصفصاف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وأنا أرنم ع الوتر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24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1-</a:t>
            </a:r>
          </a:p>
          <a:p>
            <a:pPr algn="ctr" rtl="1"/>
            <a:r>
              <a:rPr lang="ar-EG" sz="8000" b="1" dirty="0"/>
              <a:t>قالوا تعبنا الليل كله</a:t>
            </a:r>
            <a:br>
              <a:rPr lang="ar-EG" sz="8000" b="1" dirty="0"/>
            </a:br>
            <a:r>
              <a:rPr lang="ar-EG" sz="8000" b="1" dirty="0"/>
              <a:t>طلعت فاضية الشبكة</a:t>
            </a:r>
            <a:br>
              <a:rPr lang="ar-EG" sz="8000" b="1" dirty="0"/>
            </a:br>
            <a:r>
              <a:rPr lang="ar-EG" sz="8000" b="1" dirty="0"/>
              <a:t>لكن على وعدك واثق</a:t>
            </a:r>
            <a:br>
              <a:rPr lang="ar-EG" sz="8000" b="1" dirty="0"/>
            </a:br>
            <a:r>
              <a:rPr lang="ar-EG" sz="8000" b="1" dirty="0"/>
              <a:t>راح تغمرنا البركة</a:t>
            </a:r>
            <a:br>
              <a:rPr lang="ar-EG" sz="8000" b="1" dirty="0"/>
            </a:b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91026"/>
            <a:ext cx="9982199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الناس </a:t>
            </a:r>
            <a:r>
              <a:rPr lang="ar-EG" sz="7200" b="1" dirty="0" err="1">
                <a:solidFill>
                  <a:srgbClr val="003300"/>
                </a:solidFill>
              </a:rPr>
              <a:t>شايفاها</a:t>
            </a:r>
            <a:r>
              <a:rPr lang="ar-EG" sz="7200" b="1" dirty="0">
                <a:solidFill>
                  <a:srgbClr val="003300"/>
                </a:solidFill>
              </a:rPr>
              <a:t> غيمة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وأنا </a:t>
            </a:r>
            <a:r>
              <a:rPr lang="ar-EG" sz="7200" b="1" dirty="0" err="1">
                <a:solidFill>
                  <a:srgbClr val="003300"/>
                </a:solidFill>
              </a:rPr>
              <a:t>شايفها</a:t>
            </a:r>
            <a:r>
              <a:rPr lang="ar-EG" sz="7200" b="1" dirty="0">
                <a:solidFill>
                  <a:srgbClr val="003300"/>
                </a:solidFill>
              </a:rPr>
              <a:t> مطر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أعوادهم ع الصفصاف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وأنا أرنم ع الوتر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41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24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</a:t>
            </a:r>
          </a:p>
          <a:p>
            <a:pPr algn="ctr" rtl="1"/>
            <a:r>
              <a:rPr lang="ar-EG" sz="8000" b="1" dirty="0"/>
              <a:t>دي سحابة وعمود نار</a:t>
            </a:r>
            <a:br>
              <a:rPr lang="ar-EG" sz="8000" b="1" dirty="0"/>
            </a:br>
            <a:r>
              <a:rPr lang="ar-EG" sz="8000" b="1" dirty="0"/>
              <a:t>عناية إلهية</a:t>
            </a:r>
            <a:br>
              <a:rPr lang="ar-EG" sz="8000" b="1" dirty="0"/>
            </a:br>
            <a:r>
              <a:rPr lang="ar-EG" sz="8000" b="1" dirty="0" err="1"/>
              <a:t>شايف</a:t>
            </a:r>
            <a:r>
              <a:rPr lang="ar-EG" sz="8000" b="1" dirty="0"/>
              <a:t> فيض الأنهار</a:t>
            </a:r>
            <a:br>
              <a:rPr lang="ar-EG" sz="8000" b="1" dirty="0"/>
            </a:br>
            <a:r>
              <a:rPr lang="ar-EG" sz="8000" b="1" dirty="0"/>
              <a:t>في جفاف البرية</a:t>
            </a:r>
            <a:br>
              <a:rPr lang="ar-EG" sz="8000" b="1" dirty="0"/>
            </a:b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91026"/>
            <a:ext cx="9982199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الناس </a:t>
            </a:r>
            <a:r>
              <a:rPr lang="ar-EG" sz="7200" b="1" dirty="0" err="1">
                <a:solidFill>
                  <a:srgbClr val="003300"/>
                </a:solidFill>
              </a:rPr>
              <a:t>شايفاها</a:t>
            </a:r>
            <a:r>
              <a:rPr lang="ar-EG" sz="7200" b="1" dirty="0">
                <a:solidFill>
                  <a:srgbClr val="003300"/>
                </a:solidFill>
              </a:rPr>
              <a:t> غيمة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وأنا </a:t>
            </a:r>
            <a:r>
              <a:rPr lang="ar-EG" sz="7200" b="1" dirty="0" err="1">
                <a:solidFill>
                  <a:srgbClr val="003300"/>
                </a:solidFill>
              </a:rPr>
              <a:t>شايفها</a:t>
            </a:r>
            <a:r>
              <a:rPr lang="ar-EG" sz="7200" b="1" dirty="0">
                <a:solidFill>
                  <a:srgbClr val="003300"/>
                </a:solidFill>
              </a:rPr>
              <a:t> مطر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أعوادهم ع الصفصاف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وأنا أرنم ع الوتر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794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81523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</a:t>
            </a:r>
            <a:endParaRPr lang="ar-EG" sz="8000" b="1" dirty="0"/>
          </a:p>
          <a:p>
            <a:pPr algn="ctr" rtl="1"/>
            <a:r>
              <a:rPr lang="ar-EG" sz="8000" b="1" dirty="0"/>
              <a:t>أنا </a:t>
            </a:r>
            <a:r>
              <a:rPr lang="ar-EG" sz="8000" b="1" dirty="0" err="1"/>
              <a:t>شايف</a:t>
            </a:r>
            <a:r>
              <a:rPr lang="ar-EG" sz="8000" b="1" dirty="0"/>
              <a:t> روح إلهي</a:t>
            </a:r>
            <a:br>
              <a:rPr lang="ar-EG" sz="8000" b="1" dirty="0"/>
            </a:br>
            <a:r>
              <a:rPr lang="ar-EG" sz="8000" b="1" dirty="0" err="1"/>
              <a:t>بيرفرف</a:t>
            </a:r>
            <a:r>
              <a:rPr lang="ar-EG" sz="8000" b="1" dirty="0"/>
              <a:t> وسطينا</a:t>
            </a:r>
            <a:br>
              <a:rPr lang="ar-EG" sz="8000" b="1" dirty="0"/>
            </a:br>
            <a:r>
              <a:rPr lang="ar-EG" sz="8000" b="1" dirty="0"/>
              <a:t>وبصوت الحمد نرنم</a:t>
            </a:r>
            <a:br>
              <a:rPr lang="ar-EG" sz="8000" b="1" dirty="0"/>
            </a:br>
            <a:r>
              <a:rPr lang="ar-EG" sz="8000" b="1" dirty="0"/>
              <a:t>أفراحنا وأغانينا</a:t>
            </a:r>
          </a:p>
          <a:p>
            <a:pPr algn="ctr"/>
            <a:br>
              <a:rPr lang="ar-EG" sz="8000" b="1" dirty="0"/>
            </a:b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91026"/>
            <a:ext cx="9982199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الناس </a:t>
            </a:r>
            <a:r>
              <a:rPr lang="ar-EG" sz="7200" b="1" dirty="0" err="1">
                <a:solidFill>
                  <a:srgbClr val="003300"/>
                </a:solidFill>
              </a:rPr>
              <a:t>شايفاها</a:t>
            </a:r>
            <a:r>
              <a:rPr lang="ar-EG" sz="7200" b="1" dirty="0">
                <a:solidFill>
                  <a:srgbClr val="003300"/>
                </a:solidFill>
              </a:rPr>
              <a:t> غيمة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وأنا </a:t>
            </a:r>
            <a:r>
              <a:rPr lang="ar-EG" sz="7200" b="1" dirty="0" err="1">
                <a:solidFill>
                  <a:srgbClr val="003300"/>
                </a:solidFill>
              </a:rPr>
              <a:t>شايفها</a:t>
            </a:r>
            <a:r>
              <a:rPr lang="ar-EG" sz="7200" b="1" dirty="0">
                <a:solidFill>
                  <a:srgbClr val="003300"/>
                </a:solidFill>
              </a:rPr>
              <a:t> مطر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أعوادهم ع الصفصاف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وأنا أرنم ع الوتر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15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1684</TotalTime>
  <Words>132</Words>
  <Application>Microsoft Office PowerPoint</Application>
  <PresentationFormat>عرض على الشاشة (4:3)</PresentationFormat>
  <Paragraphs>17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201</cp:revision>
  <dcterms:created xsi:type="dcterms:W3CDTF">2021-12-07T14:30:00Z</dcterms:created>
  <dcterms:modified xsi:type="dcterms:W3CDTF">2024-01-03T09:18:50Z</dcterms:modified>
</cp:coreProperties>
</file>