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7" r:id="rId5"/>
    <p:sldId id="371" r:id="rId6"/>
    <p:sldId id="378" r:id="rId7"/>
    <p:sldId id="373" r:id="rId8"/>
    <p:sldId id="379" r:id="rId9"/>
    <p:sldId id="375" r:id="rId10"/>
    <p:sldId id="38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7"/>
            <p14:sldId id="371"/>
            <p14:sldId id="378"/>
            <p14:sldId id="373"/>
            <p14:sldId id="379"/>
            <p14:sldId id="375"/>
            <p14:sldId id="38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2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النعمة غنية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النعمة غنية النعمة عطيـة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النعمـة غنية عملها عظيم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النعمة عطية منحها الكريم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بالنعمة نحن مخلصين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462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النعمة غنية النعمة عطيـة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النعمـة غنية عملها عظيم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النعمة عطية منحها الكريم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بالنعمة نحن مخلصين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 </a:t>
            </a:r>
            <a:r>
              <a:rPr lang="ar-SA" sz="7200" b="1" dirty="0"/>
              <a:t>شبكة النعمة </a:t>
            </a:r>
            <a:r>
              <a:rPr lang="ar-SA" sz="7200" b="1" dirty="0" err="1"/>
              <a:t>صادتن</a:t>
            </a:r>
            <a:r>
              <a:rPr lang="ar-EG" sz="7200" b="1" dirty="0"/>
              <a:t>ي</a:t>
            </a:r>
            <a:endParaRPr lang="en-US" sz="7200" b="1" dirty="0"/>
          </a:p>
          <a:p>
            <a:pPr algn="ctr"/>
            <a:r>
              <a:rPr lang="ar-SA" sz="7200" b="1" dirty="0"/>
              <a:t>ربطتن</a:t>
            </a:r>
            <a:r>
              <a:rPr lang="ar-EG" sz="7200" b="1" dirty="0"/>
              <a:t>ي</a:t>
            </a:r>
            <a:r>
              <a:rPr lang="ar-SA" sz="7200" b="1" dirty="0"/>
              <a:t> رجعتن</a:t>
            </a:r>
            <a:r>
              <a:rPr lang="ar-EG" sz="7200" b="1" dirty="0"/>
              <a:t>ي</a:t>
            </a:r>
            <a:r>
              <a:rPr lang="ar-SA" sz="7200" b="1" dirty="0"/>
              <a:t> </a:t>
            </a:r>
            <a:r>
              <a:rPr lang="ar-EG" sz="7200" b="1" dirty="0"/>
              <a:t> </a:t>
            </a:r>
          </a:p>
          <a:p>
            <a:pPr algn="ctr"/>
            <a:r>
              <a:rPr lang="ar-SA" sz="7200" b="1" dirty="0"/>
              <a:t>وصلتن</a:t>
            </a:r>
            <a:r>
              <a:rPr lang="ar-EG" sz="7200" b="1" dirty="0"/>
              <a:t>ي</a:t>
            </a:r>
            <a:r>
              <a:rPr lang="ar-SA" sz="7200" b="1" dirty="0"/>
              <a:t> للصليب</a:t>
            </a:r>
            <a:endParaRPr lang="en-US" sz="7200" b="1" dirty="0"/>
          </a:p>
          <a:p>
            <a:pPr algn="ctr"/>
            <a:r>
              <a:rPr lang="ar-SA" sz="7200" b="1" dirty="0"/>
              <a:t>مسكتن</a:t>
            </a:r>
            <a:r>
              <a:rPr lang="ar-EG" sz="7200" b="1" dirty="0"/>
              <a:t>ي</a:t>
            </a:r>
            <a:r>
              <a:rPr lang="ar-SA" sz="7200" b="1" dirty="0"/>
              <a:t> ساعدتن</a:t>
            </a:r>
            <a:r>
              <a:rPr lang="ar-EG" sz="7200" b="1" dirty="0"/>
              <a:t>ي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/>
            <a:r>
              <a:rPr lang="ar-SA" sz="7200" b="1" dirty="0"/>
              <a:t>عرفتن</a:t>
            </a:r>
            <a:r>
              <a:rPr lang="ar-EG" sz="7200" b="1" dirty="0"/>
              <a:t>ي </a:t>
            </a:r>
            <a:r>
              <a:rPr lang="ar-SA" sz="7200" b="1" dirty="0" err="1"/>
              <a:t>بالفاد</a:t>
            </a:r>
            <a:r>
              <a:rPr lang="ar-EG" sz="7200" b="1" dirty="0"/>
              <a:t>ي </a:t>
            </a:r>
            <a:r>
              <a:rPr lang="ar-SA" sz="7200" b="1" dirty="0"/>
              <a:t>العجيب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النعمة غنية النعمة عطيـة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النعمـة غنية عملها عظيم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النعمة عطية منحها الكريم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بالنعمة نحن مخلصين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54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74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 </a:t>
            </a:r>
            <a:r>
              <a:rPr lang="ar-SA" sz="7200" b="1" dirty="0"/>
              <a:t>من مزايا النعمة نجتن</a:t>
            </a:r>
            <a:r>
              <a:rPr lang="ar-EG" sz="7200" b="1" dirty="0"/>
              <a:t>ي</a:t>
            </a:r>
          </a:p>
          <a:p>
            <a:pPr algn="ctr"/>
            <a:r>
              <a:rPr lang="en-US" sz="7200" b="1" dirty="0"/>
              <a:t> </a:t>
            </a:r>
            <a:r>
              <a:rPr lang="ar-SA" sz="7200" b="1" dirty="0"/>
              <a:t>أنقذتن</a:t>
            </a:r>
            <a:r>
              <a:rPr lang="ar-EG" sz="7200" b="1" dirty="0"/>
              <a:t>ي</a:t>
            </a:r>
            <a:r>
              <a:rPr lang="ar-SA" sz="7200" b="1" dirty="0"/>
              <a:t> أعتقتن</a:t>
            </a:r>
            <a:r>
              <a:rPr lang="ar-EG" sz="7200" b="1" dirty="0"/>
              <a:t>ي</a:t>
            </a:r>
          </a:p>
          <a:p>
            <a:pPr algn="ctr"/>
            <a:r>
              <a:rPr lang="en-US" sz="7200" b="1" dirty="0"/>
              <a:t> </a:t>
            </a:r>
            <a:r>
              <a:rPr lang="ar-SA" sz="7200" b="1" dirty="0"/>
              <a:t>سلمتن</a:t>
            </a:r>
            <a:r>
              <a:rPr lang="ar-EG" sz="7200" b="1" dirty="0"/>
              <a:t>ي</a:t>
            </a:r>
            <a:r>
              <a:rPr lang="ar-SA" sz="7200" b="1" dirty="0"/>
              <a:t> للحبيب</a:t>
            </a:r>
            <a:endParaRPr lang="en-US" sz="7200" b="1" dirty="0"/>
          </a:p>
          <a:p>
            <a:pPr algn="ctr"/>
            <a:r>
              <a:rPr lang="ar-SA" sz="7200" b="1" dirty="0" err="1"/>
              <a:t>ريحتن</a:t>
            </a:r>
            <a:r>
              <a:rPr lang="ar-EG" sz="7200" b="1" dirty="0"/>
              <a:t>ي</a:t>
            </a:r>
            <a:r>
              <a:rPr lang="ar-SA" b="1" dirty="0"/>
              <a:t> </a:t>
            </a:r>
            <a:r>
              <a:rPr lang="ar-SA" sz="7200" b="1" dirty="0"/>
              <a:t>أبهجتن</a:t>
            </a:r>
            <a:r>
              <a:rPr lang="ar-EG" sz="7200" b="1" dirty="0"/>
              <a:t>ي</a:t>
            </a:r>
          </a:p>
          <a:p>
            <a:pPr algn="ctr"/>
            <a:r>
              <a:rPr lang="ar-SA" sz="2400" b="1" dirty="0"/>
              <a:t> </a:t>
            </a:r>
            <a:r>
              <a:rPr lang="ar-SA" sz="7200" b="1" dirty="0"/>
              <a:t>أسعدتن</a:t>
            </a:r>
            <a:r>
              <a:rPr lang="ar-EG" sz="7200" b="1" dirty="0"/>
              <a:t>ي </a:t>
            </a:r>
            <a:r>
              <a:rPr lang="ar-SA" sz="7200" b="1" dirty="0"/>
              <a:t>بأعظم نصيب</a:t>
            </a:r>
            <a:endParaRPr lang="en-US" sz="8000" b="1" dirty="0">
              <a:latin typeface="Arial" charset="0"/>
            </a:endParaRPr>
          </a:p>
          <a:p>
            <a:pPr algn="ctr"/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النعمة غنية النعمة عطيـة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النعمـة غنية عملها عظيم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النعمة عطية منحها الكريم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بالنعمة نحن مخلصين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250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74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/>
              <a:t>من عطايا النعمة فديتن</a:t>
            </a:r>
            <a:r>
              <a:rPr lang="ar-EG" sz="7200" b="1" dirty="0"/>
              <a:t>ي</a:t>
            </a:r>
            <a:endParaRPr lang="en-US" sz="7200" b="1" dirty="0"/>
          </a:p>
          <a:p>
            <a:pPr algn="ctr"/>
            <a:r>
              <a:rPr lang="ar-SA" sz="7200" b="1" dirty="0"/>
              <a:t>حررتن</a:t>
            </a:r>
            <a:r>
              <a:rPr lang="ar-EG" sz="7200" b="1" dirty="0"/>
              <a:t>ي</a:t>
            </a:r>
            <a:r>
              <a:rPr lang="ar-SA" sz="7200" b="1" dirty="0"/>
              <a:t> خلصتن</a:t>
            </a:r>
            <a:r>
              <a:rPr lang="ar-EG" sz="7200" b="1" dirty="0"/>
              <a:t>ي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/>
            <a:r>
              <a:rPr lang="ar-SA" sz="7200" b="1" dirty="0"/>
              <a:t>صالحتن</a:t>
            </a:r>
            <a:r>
              <a:rPr lang="ar-EG" sz="7200" b="1" dirty="0"/>
              <a:t>ي</a:t>
            </a:r>
            <a:r>
              <a:rPr lang="ar-SA" sz="7200" b="1" dirty="0"/>
              <a:t> بالسماء</a:t>
            </a:r>
            <a:endParaRPr lang="en-US" sz="7200" b="1" dirty="0"/>
          </a:p>
          <a:p>
            <a:pPr algn="ctr"/>
            <a:r>
              <a:rPr lang="ar-SA" sz="7200" b="1" dirty="0"/>
              <a:t>علمتن</a:t>
            </a:r>
            <a:r>
              <a:rPr lang="ar-EG" sz="7200" b="1" dirty="0"/>
              <a:t>ي</a:t>
            </a:r>
            <a:r>
              <a:rPr lang="ar-SA" sz="7200" b="1" dirty="0"/>
              <a:t> حكمتن</a:t>
            </a:r>
            <a:r>
              <a:rPr lang="ar-EG" sz="7200" b="1" dirty="0"/>
              <a:t>ي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/>
            <a:r>
              <a:rPr lang="ar-SA" sz="7200" b="1" dirty="0"/>
              <a:t>فرحتن</a:t>
            </a:r>
            <a:r>
              <a:rPr lang="ar-EG" sz="7200" b="1" dirty="0"/>
              <a:t>ي </a:t>
            </a:r>
            <a:r>
              <a:rPr lang="ar-SA" sz="7200" b="1" dirty="0"/>
              <a:t>بأعظم رجاء</a:t>
            </a:r>
            <a:endParaRPr lang="en-US" sz="7200" b="1" dirty="0"/>
          </a:p>
          <a:p>
            <a:pPr algn="ctr"/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النعمة غنية النعمة عطيـة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النعمـة غنية عملها عظيم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النعمة عطية منحها الكريم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بالنعمة نحن مخلصين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757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/>
              <a:t>من ينبوع النعمة </a:t>
            </a:r>
            <a:r>
              <a:rPr lang="ar-SA" sz="7200" b="1" dirty="0" err="1"/>
              <a:t>روتن</a:t>
            </a:r>
            <a:r>
              <a:rPr lang="ar-EG" sz="7200" b="1" dirty="0"/>
              <a:t>ي</a:t>
            </a:r>
            <a:endParaRPr lang="en-US" sz="7200" b="1" dirty="0"/>
          </a:p>
          <a:p>
            <a:pPr algn="ctr"/>
            <a:r>
              <a:rPr lang="ar-SA" sz="7200" b="1" dirty="0" err="1"/>
              <a:t>انعشتن</a:t>
            </a:r>
            <a:r>
              <a:rPr lang="ar-EG" sz="7200" b="1" dirty="0"/>
              <a:t>ي</a:t>
            </a:r>
            <a:r>
              <a:rPr lang="ar-SA" sz="7200" b="1" dirty="0"/>
              <a:t> </a:t>
            </a:r>
            <a:r>
              <a:rPr lang="ar-SA" sz="7200" b="1" dirty="0" err="1"/>
              <a:t>اخذتن</a:t>
            </a:r>
            <a:r>
              <a:rPr lang="ar-EG" sz="7200" b="1" dirty="0"/>
              <a:t>ي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/>
            <a:r>
              <a:rPr lang="ar-SA" sz="7200" b="1" dirty="0" err="1"/>
              <a:t>ادخلتن</a:t>
            </a:r>
            <a:r>
              <a:rPr lang="ar-EG" sz="7200" b="1" dirty="0"/>
              <a:t>ي</a:t>
            </a:r>
            <a:r>
              <a:rPr lang="ar-SA" sz="7200" b="1" dirty="0"/>
              <a:t> </a:t>
            </a:r>
            <a:r>
              <a:rPr lang="ar-SA" sz="7200" b="1" dirty="0" err="1"/>
              <a:t>للنجا</a:t>
            </a:r>
            <a:r>
              <a:rPr lang="ar-EG" sz="7200" b="1" dirty="0"/>
              <a:t>ة</a:t>
            </a:r>
          </a:p>
          <a:p>
            <a:pPr algn="ctr"/>
            <a:r>
              <a:rPr lang="ar-SA" sz="7200" b="1" dirty="0"/>
              <a:t>متعتن</a:t>
            </a:r>
            <a:r>
              <a:rPr lang="ar-EG" sz="7200" b="1" dirty="0"/>
              <a:t>ي</a:t>
            </a:r>
            <a:r>
              <a:rPr lang="ar-SA" sz="7200" b="1" dirty="0"/>
              <a:t> </a:t>
            </a:r>
            <a:r>
              <a:rPr lang="ar-SA" sz="7200" b="1" dirty="0" err="1"/>
              <a:t>اطعمتن</a:t>
            </a:r>
            <a:r>
              <a:rPr lang="ar-EG" sz="7200" b="1" dirty="0"/>
              <a:t>ي</a:t>
            </a:r>
            <a:endParaRPr lang="en-US" sz="7200" b="1" dirty="0"/>
          </a:p>
          <a:p>
            <a:pPr algn="ctr"/>
            <a:r>
              <a:rPr lang="ar-SA" sz="7200" b="1" dirty="0" err="1"/>
              <a:t>اشبعتن</a:t>
            </a:r>
            <a:r>
              <a:rPr lang="ar-EG" sz="7200" b="1" dirty="0"/>
              <a:t>ي</a:t>
            </a:r>
            <a:r>
              <a:rPr lang="ar-SA" sz="7200" b="1" dirty="0"/>
              <a:t> بخبز الحياة</a:t>
            </a:r>
            <a:endParaRPr lang="en-US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</TotalTime>
  <Words>174</Words>
  <Application>Microsoft Office PowerPoint</Application>
  <PresentationFormat>عرض على الشاشة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2024-01-03T09:25:01Z</dcterms:modified>
</cp:coreProperties>
</file>