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4" r:id="rId6"/>
    <p:sldId id="372" r:id="rId7"/>
    <p:sldId id="37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4"/>
            <p14:sldId id="372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>
                <a:latin typeface="Arial" charset="0"/>
              </a:rPr>
              <a:t>إله </a:t>
            </a:r>
            <a:r>
              <a:rPr lang="ar-EG" sz="8000" b="1" dirty="0">
                <a:latin typeface="Arial" charset="0"/>
              </a:rPr>
              <a:t>النعمة دعاني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r>
              <a:rPr lang="ar-EG" sz="8000" b="1" dirty="0"/>
              <a:t> إله النعمة دعاني     </a:t>
            </a:r>
          </a:p>
          <a:p>
            <a:pPr algn="ctr" rtl="1"/>
            <a:r>
              <a:rPr lang="ar-EG" sz="8000" b="1" dirty="0"/>
              <a:t>من وسط العالم</a:t>
            </a:r>
          </a:p>
          <a:p>
            <a:pPr algn="ctr" rtl="1"/>
            <a:r>
              <a:rPr lang="ar-EG" sz="8000" b="1" dirty="0"/>
              <a:t>وبصوته الحلو </a:t>
            </a:r>
            <a:r>
              <a:rPr lang="ar-EG" sz="8000" b="1" dirty="0" err="1"/>
              <a:t>قالهالي</a:t>
            </a:r>
            <a:r>
              <a:rPr lang="ar-EG" sz="8000" b="1" dirty="0"/>
              <a:t>   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أنت حبيبي وغالي</a:t>
            </a:r>
            <a:endParaRPr lang="en-US" sz="8000" b="1" dirty="0"/>
          </a:p>
          <a:p>
            <a:pPr algn="ctr" rtl="1"/>
            <a:endParaRPr lang="ar-EG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إلهي كامل الأوصاف   مسيحي مانح الخلاص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8000" b="1" dirty="0"/>
              <a:t> إله النعمة فرحني </a:t>
            </a:r>
          </a:p>
          <a:p>
            <a:pPr algn="ctr" rtl="1"/>
            <a:r>
              <a:rPr lang="ar-EG" sz="8000" b="1" dirty="0"/>
              <a:t>من بعد </a:t>
            </a:r>
            <a:r>
              <a:rPr lang="ar-EG" sz="8000" b="1" dirty="0" err="1"/>
              <a:t>الحيره</a:t>
            </a:r>
            <a:r>
              <a:rPr lang="ar-EG" sz="8000" b="1" dirty="0"/>
              <a:t> </a:t>
            </a:r>
            <a:r>
              <a:rPr lang="ar-EG" sz="8000" b="1" dirty="0" err="1"/>
              <a:t>ريحني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وبكلامه أسرني  </a:t>
            </a:r>
          </a:p>
          <a:p>
            <a:pPr algn="ctr" rtl="1"/>
            <a:r>
              <a:rPr lang="ar-EG" sz="8000" b="1" dirty="0"/>
              <a:t>وبحبه الغالي شجعني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إلهي كامل الأوصاف   مسيحي مانح الخلاص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74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8000" b="1" dirty="0"/>
              <a:t> إله النعمة باركني </a:t>
            </a:r>
          </a:p>
          <a:p>
            <a:pPr algn="ctr" rtl="1"/>
            <a:r>
              <a:rPr lang="ar-EG" sz="8000" b="1" dirty="0"/>
              <a:t>وفي أمجاده شاركني</a:t>
            </a:r>
          </a:p>
          <a:p>
            <a:pPr algn="ctr" rtl="1"/>
            <a:r>
              <a:rPr lang="ar-EG" sz="8000" b="1" dirty="0"/>
              <a:t>وبصليبه خلصني </a:t>
            </a:r>
          </a:p>
          <a:p>
            <a:pPr algn="ctr" rtl="1"/>
            <a:r>
              <a:rPr lang="ar-EG" sz="8000" b="1" dirty="0"/>
              <a:t>وبدمه الغالي طهرني 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إلهي كامل الأوصاف   مسيحي مانح الخلاص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28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64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2024-01-03T09:33:19Z</dcterms:modified>
</cp:coreProperties>
</file>