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8" r:id="rId3"/>
    <p:sldId id="429" r:id="rId4"/>
    <p:sldId id="430" r:id="rId5"/>
    <p:sldId id="431" r:id="rId6"/>
    <p:sldId id="432" r:id="rId7"/>
    <p:sldId id="438" r:id="rId8"/>
    <p:sldId id="439" r:id="rId9"/>
    <p:sldId id="440" r:id="rId10"/>
    <p:sldId id="44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8"/>
            <p14:sldId id="439"/>
            <p14:sldId id="440"/>
            <p14:sldId id="44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1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إله يستحق </a:t>
            </a:r>
            <a:r>
              <a:rPr lang="ar-EG" sz="7200" b="1" dirty="0" err="1"/>
              <a:t>العباده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54952"/>
            <a:ext cx="9982199" cy="5846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sz="6000" b="1" dirty="0">
                <a:solidFill>
                  <a:srgbClr val="00582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54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إله يستحق </a:t>
            </a:r>
            <a:r>
              <a:rPr lang="ar-SA" sz="54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العباده</a:t>
            </a:r>
            <a:r>
              <a:rPr lang="ar-SA" sz="54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كل السلطان </a:t>
            </a:r>
            <a:r>
              <a:rPr lang="ar-SA" sz="54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والسياده</a:t>
            </a:r>
            <a:r>
              <a:rPr lang="ar-SA" sz="54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n-US" sz="54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عني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انصلب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مات واندفن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لكنه قام وحي ما هو بين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الاموات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اعبد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ابوي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الله في السماوات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58917"/>
            <a:ext cx="9982199" cy="4656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أنا ما اعبد إله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يبيني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اموت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عنه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أنا اعبد إله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هوعني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مات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أحب كل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الخطآه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وضحى لنا بـابنه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يسوع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الكلمه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الي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فيه الحياة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54952"/>
            <a:ext cx="9982199" cy="5846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sz="6000" b="1" dirty="0">
                <a:solidFill>
                  <a:srgbClr val="00582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54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إله يستحق </a:t>
            </a:r>
            <a:r>
              <a:rPr lang="ar-SA" sz="54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العباده</a:t>
            </a:r>
            <a:r>
              <a:rPr lang="ar-SA" sz="54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كل السلطان </a:t>
            </a:r>
            <a:r>
              <a:rPr lang="ar-SA" sz="54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والسياده</a:t>
            </a:r>
            <a:r>
              <a:rPr lang="ar-SA" sz="54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n-US" sz="54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عني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انصلب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مات واندفن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لكنه قام وحي ما هو بين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الاموات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اعبد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ابوي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الله في السماوات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58917"/>
            <a:ext cx="9982199" cy="4656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الله اكبر من </a:t>
            </a:r>
            <a:r>
              <a:rPr lang="ar-SA" sz="60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اني</a:t>
            </a:r>
            <a:r>
              <a:rPr lang="ar-SA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0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انا</a:t>
            </a:r>
            <a:r>
              <a:rPr lang="ar-SA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احميه</a:t>
            </a:r>
            <a:endParaRPr lang="en-US" sz="6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الله</a:t>
            </a:r>
            <a:r>
              <a:rPr lang="en-US" sz="6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أقدر هو </a:t>
            </a:r>
            <a:r>
              <a:rPr lang="ar-SA" sz="60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الي</a:t>
            </a:r>
            <a:r>
              <a:rPr lang="ar-SA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يحميني</a:t>
            </a:r>
            <a:endParaRPr lang="en-US" sz="6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الله اكبر من كل من يعاديه</a:t>
            </a:r>
            <a:endParaRPr lang="en-US" sz="6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يرعى ويستر خيره </a:t>
            </a:r>
            <a:r>
              <a:rPr lang="ar-SA" sz="60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مكفيني</a:t>
            </a:r>
            <a:r>
              <a:rPr lang="ar-SA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6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54952"/>
            <a:ext cx="9982199" cy="5846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sz="6000" b="1" dirty="0">
                <a:solidFill>
                  <a:srgbClr val="00582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54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إله يستحق </a:t>
            </a:r>
            <a:r>
              <a:rPr lang="ar-SA" sz="54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العباده</a:t>
            </a:r>
            <a:r>
              <a:rPr lang="ar-SA" sz="54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كل السلطان </a:t>
            </a:r>
            <a:r>
              <a:rPr lang="ar-SA" sz="54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والسياده</a:t>
            </a:r>
            <a:r>
              <a:rPr lang="ar-SA" sz="54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n-US" sz="54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عني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انصلب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مات واندفن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لكنه قام وحي ما هو بين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الاموات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اعبد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ابوي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الله في السماوات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58917"/>
            <a:ext cx="9982199" cy="4656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أنا ما اعبد إله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يبيني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اموت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عنه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أنا اعبد إله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هوعني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مات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أحب كل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الخطآه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وضحى لنا بـابنه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يسوع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الكلمه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الي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فيه الحياة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58917"/>
            <a:ext cx="9982199" cy="4656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الله محبه ماله بحرب وسيف</a:t>
            </a:r>
            <a:endParaRPr lang="en-US" sz="6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وانا</a:t>
            </a:r>
            <a:r>
              <a:rPr lang="ar-SA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في حربي سيفي كلمته</a:t>
            </a:r>
            <a:endParaRPr lang="en-US" sz="6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اقرب في حبه من صديق وليف </a:t>
            </a:r>
            <a:endParaRPr lang="en-US" sz="6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محا لي ذنوبي خلصني بنعمته</a:t>
            </a:r>
            <a:r>
              <a:rPr lang="en-US" sz="6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n-US" sz="6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54952"/>
            <a:ext cx="9982199" cy="5846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sz="6000" b="1" dirty="0">
                <a:solidFill>
                  <a:srgbClr val="00582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54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إله يستحق </a:t>
            </a:r>
            <a:r>
              <a:rPr lang="ar-SA" sz="54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العباده</a:t>
            </a:r>
            <a:r>
              <a:rPr lang="ar-SA" sz="54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كل السلطان </a:t>
            </a:r>
            <a:r>
              <a:rPr lang="ar-SA" sz="54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والسياده</a:t>
            </a:r>
            <a:r>
              <a:rPr lang="ar-SA" sz="54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n-US" sz="54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عني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انصلب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مات واندفن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لكنه قام وحي ما هو بين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الاموات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اعبد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ابوي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الله في السماوات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58917"/>
            <a:ext cx="9982199" cy="4656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أنا ما اعبد إله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يبيني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اموت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عنه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أنا اعبد إله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هوعني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مات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أحب كل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الخطآه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وضحى لنا بـابنه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يسوع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الكلمه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000" b="1" dirty="0" err="1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الي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فيه الحياة </a:t>
            </a:r>
            <a:endParaRPr lang="en-US" sz="60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</TotalTime>
  <Words>207</Words>
  <Application>Microsoft Office PowerPoint</Application>
  <PresentationFormat>عرض على الشاشة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320</cp:revision>
  <dcterms:created xsi:type="dcterms:W3CDTF">2021-12-07T14:30:00Z</dcterms:created>
  <dcterms:modified xsi:type="dcterms:W3CDTF">2024-01-03T09:48:39Z</dcterms:modified>
</cp:coreProperties>
</file>