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22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>
                <a:latin typeface="Arial" charset="0"/>
              </a:rPr>
              <a:t>إلهنا حاضر وسطينا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4183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EG" sz="8800" b="1">
                <a:latin typeface="Arial" charset="0"/>
              </a:rPr>
              <a:t>إلهنَا حَاضِر وَسْطِينَا</a:t>
            </a:r>
          </a:p>
          <a:p>
            <a:pPr algn="ctr" rtl="1" eaLnBrk="0" hangingPunct="0">
              <a:defRPr/>
            </a:pPr>
            <a:r>
              <a:rPr lang="ar-EG" sz="8800" b="1">
                <a:latin typeface="Arial" charset="0"/>
              </a:rPr>
              <a:t>وشَامِلْنَا بحُبُّه</a:t>
            </a:r>
          </a:p>
          <a:p>
            <a:pPr algn="ctr" rtl="1" eaLnBrk="0" hangingPunct="0">
              <a:defRPr/>
            </a:pPr>
            <a:r>
              <a:rPr lang="ar-EG" sz="8800" b="1">
                <a:latin typeface="Arial" charset="0"/>
              </a:rPr>
              <a:t>ومَا دَام الْمَلِكْ فِي مَكَانُه</a:t>
            </a:r>
          </a:p>
          <a:p>
            <a:pPr algn="ctr" rtl="1" eaLnBrk="0" hangingPunct="0">
              <a:defRPr/>
            </a:pPr>
            <a:r>
              <a:rPr lang="ar-EG" sz="8800" b="1">
                <a:latin typeface="Arial" charset="0"/>
              </a:rPr>
              <a:t>هَا يفَرَّح شَعْبُه</a:t>
            </a:r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EG" sz="8000" b="1">
                <a:latin typeface="Arial" pitchFamily="34" charset="0"/>
                <a:cs typeface="Arial" pitchFamily="34" charset="0"/>
              </a:rPr>
              <a:t>ونفُوسنَا إلِيه بتِتطَلَّع</a:t>
            </a:r>
          </a:p>
          <a:p>
            <a:pPr algn="ctr" rtl="1" eaLnBrk="0" hangingPunct="0">
              <a:defRPr/>
            </a:pPr>
            <a:r>
              <a:rPr lang="ar-EG" sz="8000" b="1">
                <a:latin typeface="Arial" pitchFamily="34" charset="0"/>
                <a:cs typeface="Arial" pitchFamily="34" charset="0"/>
              </a:rPr>
              <a:t>ونصَلِّي لُه وهوّ يِسْمَع</a:t>
            </a:r>
          </a:p>
          <a:p>
            <a:pPr algn="ctr" rtl="1" eaLnBrk="0" hangingPunct="0">
              <a:defRPr/>
            </a:pPr>
            <a:r>
              <a:rPr lang="ar-EG" sz="8000" b="1">
                <a:latin typeface="Arial" pitchFamily="34" charset="0"/>
                <a:cs typeface="Arial" pitchFamily="34" charset="0"/>
              </a:rPr>
              <a:t>وِيسَمَّعْنَا كَلامُه الطَّيِّب</a:t>
            </a:r>
          </a:p>
          <a:p>
            <a:pPr algn="ctr" rtl="1" eaLnBrk="0" hangingPunct="0">
              <a:defRPr/>
            </a:pPr>
            <a:r>
              <a:rPr lang="ar-EG" sz="8000" b="1">
                <a:latin typeface="Arial" pitchFamily="34" charset="0"/>
                <a:cs typeface="Arial" pitchFamily="34" charset="0"/>
              </a:rPr>
              <a:t>تِفْرَح بِيه قلُوبنَا وتِتْشَجَّع</a:t>
            </a:r>
            <a:endParaRPr lang="en-US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84957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/>
              <a:t>إلهنَا حَاضِر</a:t>
            </a:r>
          </a:p>
          <a:p>
            <a:pPr algn="ctr" rtl="1"/>
            <a:r>
              <a:rPr lang="ar-EG" sz="9600" b="1" dirty="0"/>
              <a:t>إلهنَا حَاضِر </a:t>
            </a:r>
          </a:p>
          <a:p>
            <a:pPr algn="ctr" rtl="1"/>
            <a:r>
              <a:rPr lang="ar-EG" sz="9600" b="1" dirty="0"/>
              <a:t>وَسْطِينَا</a:t>
            </a:r>
            <a:endParaRPr lang="en-US" sz="9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EG" sz="8800" b="1"/>
              <a:t>إلهنَا سَاكِنْ أَرْوَاحنَا</a:t>
            </a:r>
          </a:p>
          <a:p>
            <a:pPr algn="ctr" rtl="1" eaLnBrk="0" hangingPunct="0">
              <a:defRPr/>
            </a:pPr>
            <a:r>
              <a:rPr lang="ar-EG" sz="8800" b="1"/>
              <a:t>وحُضُورُه مَالِينا</a:t>
            </a:r>
          </a:p>
          <a:p>
            <a:pPr algn="ctr" rtl="1" eaLnBrk="0" hangingPunct="0">
              <a:defRPr/>
            </a:pPr>
            <a:r>
              <a:rPr lang="ar-EG" sz="8800" b="1"/>
              <a:t>وتحِبُّه نفُوسنَا وأَفْكَارنَا</a:t>
            </a:r>
          </a:p>
          <a:p>
            <a:pPr algn="ctr" rtl="1" eaLnBrk="0" hangingPunct="0">
              <a:defRPr/>
            </a:pPr>
            <a:r>
              <a:rPr lang="ar-EG" sz="8800" b="1"/>
              <a:t>وإِرَادِتْنَا فِينَا</a:t>
            </a:r>
            <a:endParaRPr lang="en-US" sz="88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defRPr/>
            </a:pPr>
            <a:r>
              <a:rPr lang="ar-EG" sz="8000" b="1"/>
              <a:t>والْجَسَد الْوَاحِدْ يِجْمَعْنَا</a:t>
            </a:r>
          </a:p>
          <a:p>
            <a:pPr algn="ctr" rtl="1" eaLnBrk="0" hangingPunct="0">
              <a:defRPr/>
            </a:pPr>
            <a:r>
              <a:rPr lang="ar-EG" sz="8000" b="1"/>
              <a:t>والْحُبّ الصَّادِقْ يِرْفَعْنَا</a:t>
            </a:r>
          </a:p>
          <a:p>
            <a:pPr algn="ctr" rtl="1" eaLnBrk="0" hangingPunct="0">
              <a:defRPr/>
            </a:pPr>
            <a:r>
              <a:rPr lang="ar-EG" sz="8000" b="1"/>
              <a:t>وسَلام الرَّبّ فِي قلُوبنَا</a:t>
            </a:r>
          </a:p>
          <a:p>
            <a:pPr algn="ctr" rtl="1" eaLnBrk="0" hangingPunct="0">
              <a:defRPr/>
            </a:pPr>
            <a:r>
              <a:rPr lang="ar-EG" sz="8000" b="1"/>
              <a:t>طُول مَا عِمَّانُوئِيل مَعْنَا</a:t>
            </a:r>
            <a:endParaRPr lang="en-US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/>
              <a:t>إلهنَا سَاكِنْ</a:t>
            </a:r>
          </a:p>
          <a:p>
            <a:pPr algn="ctr" rtl="1"/>
            <a:r>
              <a:rPr lang="ar-EG" sz="9600" b="1" dirty="0"/>
              <a:t>إلهنَا سَاكِنْ </a:t>
            </a:r>
          </a:p>
          <a:p>
            <a:pPr algn="ctr" rtl="1"/>
            <a:r>
              <a:rPr lang="ar-EG" sz="9600" b="1" dirty="0"/>
              <a:t>أَرْوَاحنَا</a:t>
            </a:r>
            <a:endParaRPr lang="en-US" sz="9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1683</TotalTime>
  <Words>65</Words>
  <Application>Microsoft Office PowerPoint</Application>
  <PresentationFormat>عرض على الشاشة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201</cp:revision>
  <dcterms:created xsi:type="dcterms:W3CDTF">2021-12-07T14:30:00Z</dcterms:created>
  <dcterms:modified xsi:type="dcterms:W3CDTF">2024-01-03T09:52:33Z</dcterms:modified>
</cp:coreProperties>
</file>