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277" r:id="rId3"/>
    <p:sldId id="369" r:id="rId4"/>
    <p:sldId id="370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44" y="1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/>
            <a:r>
              <a:rPr lang="ar-EG" sz="8000" b="1" dirty="0">
                <a:latin typeface="Arial" charset="0"/>
              </a:rPr>
              <a:t>إلهنا </a:t>
            </a:r>
            <a:r>
              <a:rPr lang="ar-EG" sz="8000" b="1" dirty="0" err="1">
                <a:latin typeface="Arial" charset="0"/>
              </a:rPr>
              <a:t>مهوب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382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رنموا لإله باركوا اسمه </a:t>
            </a:r>
          </a:p>
          <a:p>
            <a:pPr algn="ctr"/>
            <a:r>
              <a:rPr lang="ar-EG" sz="8000" b="1" dirty="0"/>
              <a:t>إلهنا </a:t>
            </a:r>
            <a:r>
              <a:rPr lang="ar-EG" sz="8000" b="1" dirty="0" err="1"/>
              <a:t>مهوب</a:t>
            </a:r>
            <a:endParaRPr lang="ar-EG" sz="8000" b="1" dirty="0"/>
          </a:p>
          <a:p>
            <a:pPr algn="ctr"/>
            <a:r>
              <a:rPr lang="ar-EG" sz="8000" b="1" dirty="0"/>
              <a:t>حدثوا الجميع بأعماله </a:t>
            </a:r>
          </a:p>
          <a:p>
            <a:pPr algn="ctr"/>
            <a:r>
              <a:rPr lang="ar-EG" sz="8000" b="1" dirty="0"/>
              <a:t>إلهنا </a:t>
            </a:r>
            <a:r>
              <a:rPr lang="ar-EG" sz="8000" b="1" dirty="0" err="1"/>
              <a:t>مهوب</a:t>
            </a:r>
            <a:r>
              <a:rPr lang="ar-EG" sz="8000" b="1" dirty="0"/>
              <a:t> </a:t>
            </a:r>
            <a:endParaRPr 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243548"/>
            <a:ext cx="99821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أعدوا الطريق </a:t>
            </a:r>
          </a:p>
          <a:p>
            <a:pPr algn="ctr"/>
            <a:r>
              <a:rPr lang="ar-EG" sz="8000" b="1" dirty="0"/>
              <a:t> للراكب في القفار</a:t>
            </a:r>
          </a:p>
          <a:p>
            <a:pPr algn="ctr"/>
            <a:r>
              <a:rPr lang="ar-EG" sz="8000" b="1" dirty="0"/>
              <a:t> لأن إلهنا رب جبار</a:t>
            </a:r>
            <a:endParaRPr 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9906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يقوم يبيد كل الأشرار </a:t>
            </a:r>
          </a:p>
          <a:p>
            <a:pPr algn="ctr"/>
            <a:r>
              <a:rPr lang="ar-EG" sz="7200" b="1" dirty="0"/>
              <a:t>إلهنا </a:t>
            </a:r>
            <a:r>
              <a:rPr lang="ar-EG" sz="7200" b="1" dirty="0" err="1"/>
              <a:t>مهوب</a:t>
            </a:r>
            <a:endParaRPr lang="ar-EG" sz="7200" b="1" dirty="0"/>
          </a:p>
          <a:p>
            <a:pPr algn="ctr"/>
            <a:r>
              <a:rPr lang="ar-EG" sz="7200" b="1" dirty="0"/>
              <a:t>إلهنا مهوب على الآلهة مجدا </a:t>
            </a:r>
          </a:p>
          <a:p>
            <a:pPr algn="ctr"/>
            <a:r>
              <a:rPr lang="ar-EG" sz="7200" b="1" dirty="0"/>
              <a:t>مجدا إلهنا </a:t>
            </a:r>
            <a:r>
              <a:rPr lang="ar-EG" sz="7200" b="1" dirty="0" err="1"/>
              <a:t>مهوب</a:t>
            </a:r>
            <a:r>
              <a:rPr lang="ar-EG" sz="7200" b="1" dirty="0"/>
              <a:t>  </a:t>
            </a:r>
            <a:endParaRPr lang="en-US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1683</TotalTime>
  <Words>39</Words>
  <Application>Microsoft Office PowerPoint</Application>
  <PresentationFormat>عرض على الشاشة (4:3)</PresentationFormat>
  <Paragraphs>13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201</cp:revision>
  <dcterms:created xsi:type="dcterms:W3CDTF">2021-12-07T14:30:00Z</dcterms:created>
  <dcterms:modified xsi:type="dcterms:W3CDTF">2024-01-03T12:54:10Z</dcterms:modified>
</cp:coreProperties>
</file>