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96" r:id="rId3"/>
    <p:sldId id="398" r:id="rId4"/>
    <p:sldId id="277" r:id="rId5"/>
    <p:sldId id="399" r:id="rId6"/>
    <p:sldId id="400" r:id="rId7"/>
    <p:sldId id="401" r:id="rId8"/>
    <p:sldId id="40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398"/>
            <p14:sldId id="277"/>
            <p14:sldId id="399"/>
            <p14:sldId id="400"/>
            <p14:sldId id="401"/>
            <p14:sldId id="4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1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إلهي يسوع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533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 إلهي يسوع إلهي يسوع إلهي إلهي إلهي يسوع</a:t>
            </a:r>
            <a:br>
              <a:rPr lang="ar-EG" sz="88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3914"/>
            <a:ext cx="9982199" cy="9248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/>
            <a:r>
              <a:rPr lang="ar-EG" sz="8000" b="1" dirty="0"/>
              <a:t>بالسياط ضربوه </a:t>
            </a:r>
          </a:p>
          <a:p>
            <a:pPr algn="ctr" rtl="1"/>
            <a:r>
              <a:rPr lang="ar-EG" sz="8000" b="1" dirty="0"/>
              <a:t>وبالحربة طعنوه </a:t>
            </a:r>
          </a:p>
          <a:p>
            <a:pPr algn="ctr" rtl="1"/>
            <a:r>
              <a:rPr lang="ar-EG" sz="8000" b="1" dirty="0"/>
              <a:t>بالأشواك توجوه </a:t>
            </a:r>
          </a:p>
          <a:p>
            <a:pPr algn="ctr" rtl="1"/>
            <a:r>
              <a:rPr lang="ar-EG" sz="8000" b="1" dirty="0"/>
              <a:t>على خشب العار علقوه</a:t>
            </a:r>
            <a:br>
              <a:rPr lang="ar-EG" sz="8000" b="1" dirty="0"/>
            </a:b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245179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/>
            </a:br>
            <a:r>
              <a:rPr lang="ar-EG" sz="8000" b="1" dirty="0"/>
              <a:t>على الصليب سالت دماه </a:t>
            </a:r>
            <a:r>
              <a:rPr lang="ar-EG" sz="8000" b="1" dirty="0" err="1"/>
              <a:t>علشان</a:t>
            </a:r>
            <a:r>
              <a:rPr lang="ar-EG" sz="8000" b="1" dirty="0"/>
              <a:t> كل اللي فداه</a:t>
            </a:r>
            <a:br>
              <a:rPr lang="ar-EG" sz="8000" b="1" dirty="0"/>
            </a:br>
            <a:r>
              <a:rPr lang="ar-EG" sz="8000" b="1" dirty="0"/>
              <a:t>لما </a:t>
            </a:r>
            <a:r>
              <a:rPr lang="ar-EG" sz="8000" b="1" dirty="0" err="1"/>
              <a:t>جيت</a:t>
            </a:r>
            <a:r>
              <a:rPr lang="ar-EG" sz="8000" b="1" dirty="0"/>
              <a:t> بالقلب اللي تاه </a:t>
            </a:r>
          </a:p>
          <a:p>
            <a:pPr algn="ctr" rtl="1"/>
            <a:r>
              <a:rPr lang="ar-EG" sz="8000" b="1" dirty="0"/>
              <a:t>عند الصليب </a:t>
            </a:r>
            <a:r>
              <a:rPr lang="ar-EG" sz="8000" b="1" dirty="0" err="1"/>
              <a:t>باسجد</a:t>
            </a:r>
            <a:r>
              <a:rPr lang="ar-EG" sz="8000" b="1" dirty="0"/>
              <a:t> للإله</a:t>
            </a: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533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 إلهي يسوع إلهي يسوع إلهي إلهي إلهي يسوع</a:t>
            </a:r>
            <a:br>
              <a:rPr lang="ar-EG" sz="88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9033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8000" b="1" dirty="0"/>
              <a:t>مش </a:t>
            </a:r>
            <a:r>
              <a:rPr lang="ar-EG" sz="8000" b="1" dirty="0" err="1"/>
              <a:t>عايز</a:t>
            </a:r>
            <a:r>
              <a:rPr lang="ar-EG" sz="8000" b="1" dirty="0"/>
              <a:t> أنسى </a:t>
            </a:r>
          </a:p>
          <a:p>
            <a:pPr algn="ctr" rtl="1"/>
            <a:r>
              <a:rPr lang="ar-EG" sz="8000" b="1" dirty="0"/>
              <a:t>الثمن المدفوع </a:t>
            </a:r>
            <a:r>
              <a:rPr lang="ar-EG" sz="8000" b="1" dirty="0" err="1"/>
              <a:t>عشاني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 err="1"/>
              <a:t>وانت</a:t>
            </a:r>
            <a:r>
              <a:rPr lang="ar-EG" sz="8000" b="1" dirty="0"/>
              <a:t> البار </a:t>
            </a:r>
            <a:r>
              <a:rPr lang="ar-EG" sz="8000" b="1" dirty="0" err="1"/>
              <a:t>وانا</a:t>
            </a:r>
            <a:r>
              <a:rPr lang="ar-EG" sz="8000" b="1" dirty="0"/>
              <a:t> الجاني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ثبت عينيك على أورشليم </a:t>
            </a:r>
          </a:p>
          <a:p>
            <a:pPr algn="ctr" rtl="1"/>
            <a:r>
              <a:rPr lang="ar-EG" sz="8000" b="1" dirty="0" err="1"/>
              <a:t>شايل</a:t>
            </a:r>
            <a:r>
              <a:rPr lang="ar-EG" sz="8000" b="1" dirty="0"/>
              <a:t> أحزاني </a:t>
            </a:r>
          </a:p>
          <a:p>
            <a:pPr algn="ctr" rtl="1"/>
            <a:r>
              <a:rPr lang="ar-EG" sz="8000" b="1" dirty="0"/>
              <a:t>وعينيا مش </a:t>
            </a:r>
            <a:r>
              <a:rPr lang="ar-EG" sz="8000" b="1" dirty="0" err="1"/>
              <a:t>هاتبص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لورا </a:t>
            </a:r>
            <a:r>
              <a:rPr lang="ar-EG" sz="8000" b="1" dirty="0" err="1"/>
              <a:t>تاني</a:t>
            </a:r>
            <a:endParaRPr lang="ar-EG" sz="115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533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 إلهي يسوع إلهي يسوع إلهي إلهي إلهي يسوع</a:t>
            </a:r>
            <a:br>
              <a:rPr lang="ar-EG" sz="88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1786</TotalTime>
  <Words>97</Words>
  <Application>Microsoft Office PowerPoint</Application>
  <PresentationFormat>عرض على الشاشة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232</cp:revision>
  <dcterms:created xsi:type="dcterms:W3CDTF">2021-12-07T14:30:00Z</dcterms:created>
  <dcterms:modified xsi:type="dcterms:W3CDTF">2024-01-03T12:58:55Z</dcterms:modified>
</cp:coreProperties>
</file>