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7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23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إلهي أنت فأحمدك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7200" b="1" dirty="0">
                <a:latin typeface="Arabic Transparent" pitchFamily="2" charset="0"/>
              </a:rPr>
              <a:t>إله</a:t>
            </a:r>
            <a:r>
              <a:rPr lang="ar-EG" altLang="en-US" sz="7200" b="1" dirty="0">
                <a:latin typeface="Arabic Transparent" pitchFamily="2" charset="0"/>
              </a:rPr>
              <a:t>ي</a:t>
            </a:r>
            <a:r>
              <a:rPr lang="ar-SA" altLang="en-US" sz="7200" b="1" dirty="0">
                <a:latin typeface="Arabic Transparent" pitchFamily="2" charset="0"/>
              </a:rPr>
              <a:t> أنت فأحمـدك</a:t>
            </a:r>
            <a:br>
              <a:rPr lang="en-US" altLang="en-US" sz="7200" b="1" dirty="0">
                <a:latin typeface="Arabic Transparent" pitchFamily="2" charset="0"/>
              </a:rPr>
            </a:br>
            <a:r>
              <a:rPr lang="ar-SA" altLang="en-US" sz="7200" b="1" dirty="0">
                <a:latin typeface="Arabic Transparent" pitchFamily="2" charset="0"/>
              </a:rPr>
              <a:t>إله</a:t>
            </a:r>
            <a:r>
              <a:rPr lang="ar-EG" altLang="en-US" sz="7200" b="1" dirty="0">
                <a:latin typeface="Arabic Transparent" pitchFamily="2" charset="0"/>
              </a:rPr>
              <a:t>ي</a:t>
            </a:r>
            <a:r>
              <a:rPr lang="ar-SA" altLang="en-US" sz="7200" b="1" dirty="0">
                <a:latin typeface="Arabic Transparent" pitchFamily="2" charset="0"/>
              </a:rPr>
              <a:t> أنت فأرفعــك</a:t>
            </a:r>
            <a:br>
              <a:rPr lang="en-US" altLang="en-US" sz="7200" b="1" dirty="0">
                <a:latin typeface="Arabic Transparent" pitchFamily="2" charset="0"/>
              </a:rPr>
            </a:br>
            <a:r>
              <a:rPr lang="en-US" altLang="en-US" sz="7200" b="1" dirty="0">
                <a:latin typeface="Arabic Transparent" pitchFamily="2" charset="0"/>
              </a:rPr>
              <a:t>)</a:t>
            </a:r>
            <a:r>
              <a:rPr lang="ar-SA" altLang="en-US" sz="7200" b="1" dirty="0" err="1">
                <a:latin typeface="Arabic Transparent" pitchFamily="2" charset="0"/>
              </a:rPr>
              <a:t>إحمدوا</a:t>
            </a:r>
            <a:r>
              <a:rPr lang="ar-SA" altLang="en-US" sz="7200" b="1" dirty="0">
                <a:latin typeface="Arabic Transparent" pitchFamily="2" charset="0"/>
              </a:rPr>
              <a:t> الرب لأنه صالح</a:t>
            </a:r>
            <a:br>
              <a:rPr lang="en-US" altLang="en-US" sz="7200" b="1" dirty="0">
                <a:latin typeface="Arabic Transparent" pitchFamily="2" charset="0"/>
              </a:rPr>
            </a:br>
            <a:r>
              <a:rPr lang="ar-SA" altLang="en-US" sz="7200" b="1" dirty="0">
                <a:latin typeface="Arabic Transparent" pitchFamily="2" charset="0"/>
              </a:rPr>
              <a:t>لأن إلى الأبد رحمته)2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1679</TotalTime>
  <Words>26</Words>
  <Application>Microsoft Office PowerPoint</Application>
  <PresentationFormat>عرض على الشاشة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Arabic Transparent</vt:lpstr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201</cp:revision>
  <dcterms:created xsi:type="dcterms:W3CDTF">2021-12-07T14:30:00Z</dcterms:created>
  <dcterms:modified xsi:type="dcterms:W3CDTF">2023-05-24T11:52:45Z</dcterms:modified>
</cp:coreProperties>
</file>