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إلهي إلهي كن قائدي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إلهي إلهي كن قائدي</a:t>
            </a:r>
            <a:br>
              <a:rPr lang="ar-EG" sz="7200" b="1" dirty="0"/>
            </a:br>
            <a:r>
              <a:rPr lang="ar-EG" sz="7200" b="1" dirty="0"/>
              <a:t>في مسيرة الصلب لأقتدي</a:t>
            </a:r>
            <a:br>
              <a:rPr lang="ar-EG" sz="7200" b="1" dirty="0"/>
            </a:br>
            <a:r>
              <a:rPr lang="ar-EG" sz="7200" b="1" dirty="0"/>
              <a:t>أراك ضعيفاً وأنت القوي</a:t>
            </a:r>
            <a:br>
              <a:rPr lang="ar-EG" sz="7200" b="1" dirty="0"/>
            </a:br>
            <a:r>
              <a:rPr lang="ar-EG" sz="7200" b="1" dirty="0"/>
              <a:t>تصفح وتغفر لكل معتدي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افعل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ما تريد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رفيقي الوحيد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صرت ملجأي في كل ضيق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أسرع إليك وأحتمي فيك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ها صليب العار قد حملته</a:t>
            </a:r>
            <a:br>
              <a:rPr lang="ar-EG" sz="7200" b="1" dirty="0"/>
            </a:br>
            <a:r>
              <a:rPr lang="ar-EG" sz="7200" b="1" dirty="0"/>
              <a:t>بكل فخار قد رفعته</a:t>
            </a:r>
            <a:br>
              <a:rPr lang="ar-EG" sz="7200" b="1" dirty="0"/>
            </a:br>
            <a:r>
              <a:rPr lang="ar-EG" sz="7200" b="1" dirty="0"/>
              <a:t>إلى </a:t>
            </a:r>
            <a:r>
              <a:rPr lang="ar-EG" sz="7200" b="1" dirty="0" err="1"/>
              <a:t>الجلجثة</a:t>
            </a:r>
            <a:r>
              <a:rPr lang="ar-EG" sz="7200" b="1" dirty="0"/>
              <a:t> حيث وضعته</a:t>
            </a:r>
            <a:br>
              <a:rPr lang="ar-EG" sz="7200" b="1" dirty="0"/>
            </a:br>
            <a:r>
              <a:rPr lang="ar-EG" sz="7200" b="1" dirty="0"/>
              <a:t>على ربوة عالية ثبته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افعل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ما تريد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رفيقي الوحيد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صرت ملجأي في كل ضيق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أسرع إليك وأحتمي فيك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400" b="1" dirty="0"/>
              <a:t>قد وضعت ذاتك على صليب العار</a:t>
            </a:r>
            <a:br>
              <a:rPr lang="ar-EG" sz="6600" b="1" dirty="0"/>
            </a:br>
            <a:r>
              <a:rPr lang="ar-EG" sz="6600" b="1" dirty="0"/>
              <a:t>مستسلماً له بكل إصرار</a:t>
            </a:r>
            <a:br>
              <a:rPr lang="ar-EG" sz="6600" b="1" dirty="0"/>
            </a:br>
            <a:r>
              <a:rPr lang="ar-EG" sz="6600" b="1" dirty="0"/>
              <a:t>أسمع دقة قلبك مع دقة المسمار</a:t>
            </a:r>
            <a:br>
              <a:rPr lang="ar-EG" sz="6600" b="1" dirty="0"/>
            </a:br>
            <a:r>
              <a:rPr lang="ar-EG" sz="6600" b="1" dirty="0"/>
              <a:t>تعلن لي حبك يا قدوس يا بار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افعل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ما تريد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رفيقي الوحيد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صرت ملجأي في كل ضيق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أسرع إليك وأحتمي فيك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6600" b="1" dirty="0"/>
              <a:t>يا له من عمل سر إلهي عجيب</a:t>
            </a:r>
            <a:br>
              <a:rPr lang="ar-EG" sz="6600" b="1" dirty="0"/>
            </a:br>
            <a:r>
              <a:rPr lang="ar-EG" sz="6600" b="1" dirty="0"/>
              <a:t>أصير شريكاً في طبيعة الحبيب</a:t>
            </a:r>
            <a:br>
              <a:rPr lang="ar-EG" sz="6600" b="1" dirty="0"/>
            </a:br>
            <a:r>
              <a:rPr lang="ar-EG" sz="6600" b="1" dirty="0"/>
              <a:t>همسات حبه للقلب تذيب</a:t>
            </a:r>
            <a:br>
              <a:rPr lang="ar-EG" sz="6600" b="1" dirty="0"/>
            </a:br>
            <a:r>
              <a:rPr lang="ar-EG" sz="6600" b="1" dirty="0"/>
              <a:t>صرت له أسيراً أخذته لي نصيب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افعل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ما تريد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رفيقي الوحيد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صرت ملجأي في كل ضيق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أسرع إليك وأحتمي فيك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187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2024-01-03T13:08:42Z</dcterms:modified>
</cp:coreProperties>
</file>