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96" r:id="rId3"/>
    <p:sldId id="277" r:id="rId4"/>
    <p:sldId id="397" r:id="rId5"/>
    <p:sldId id="398" r:id="rId6"/>
    <p:sldId id="399" r:id="rId7"/>
    <p:sldId id="400" r:id="rId8"/>
    <p:sldId id="417" r:id="rId9"/>
    <p:sldId id="418" r:id="rId10"/>
    <p:sldId id="401" r:id="rId11"/>
    <p:sldId id="402" r:id="rId12"/>
    <p:sldId id="419" r:id="rId13"/>
    <p:sldId id="42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398"/>
            <p14:sldId id="399"/>
            <p14:sldId id="400"/>
            <p14:sldId id="417"/>
            <p14:sldId id="418"/>
            <p14:sldId id="401"/>
            <p14:sldId id="402"/>
            <p14:sldId id="419"/>
            <p14:sldId id="4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4660"/>
  </p:normalViewPr>
  <p:slideViewPr>
    <p:cSldViewPr>
      <p:cViewPr varScale="1">
        <p:scale>
          <a:sx n="90" d="100"/>
          <a:sy n="90" d="100"/>
        </p:scale>
        <p:origin x="160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28247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 </a:t>
            </a:r>
          </a:p>
          <a:p>
            <a:pPr algn="ctr" rtl="1"/>
            <a:r>
              <a:rPr lang="ar-EG" sz="8000" b="1" dirty="0"/>
              <a:t>إلهي حي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62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بطرس :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خاين</a:t>
            </a:r>
            <a:r>
              <a:rPr lang="ar-EG" sz="7200" b="1" dirty="0"/>
              <a:t> أنا أنكرت الحبيب</a:t>
            </a:r>
            <a:br>
              <a:rPr lang="ar-EG" sz="7200" b="1" dirty="0"/>
            </a:br>
            <a:r>
              <a:rPr lang="ar-EG" sz="6600" b="1" dirty="0"/>
              <a:t>من بعد حبه وكلامه العجيب</a:t>
            </a:r>
            <a:br>
              <a:rPr lang="ar-EG" sz="7200" b="1" dirty="0"/>
            </a:br>
            <a:r>
              <a:rPr lang="ar-EG" sz="7200" b="1" dirty="0"/>
              <a:t>و ده كله </a:t>
            </a:r>
            <a:r>
              <a:rPr lang="ar-EG" sz="7200" b="1" dirty="0" err="1"/>
              <a:t>عشاني</a:t>
            </a:r>
            <a:r>
              <a:rPr lang="ar-EG" sz="7200" b="1" dirty="0"/>
              <a:t> . . صلبه </a:t>
            </a:r>
            <a:r>
              <a:rPr lang="ar-EG" sz="7200" b="1" dirty="0" err="1"/>
              <a:t>عشاني</a:t>
            </a:r>
            <a:r>
              <a:rPr lang="ar-EG" sz="7200" b="1" dirty="0"/>
              <a:t> موته </a:t>
            </a:r>
            <a:r>
              <a:rPr lang="ar-EG" sz="7200" b="1" dirty="0" err="1"/>
              <a:t>عشاني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من بعد صرخة بيها أنكرته</a:t>
            </a:r>
            <a:br>
              <a:rPr lang="ar-EG" sz="7200" b="1" dirty="0"/>
            </a:br>
            <a:r>
              <a:rPr lang="ar-EG" sz="7200" b="1" dirty="0"/>
              <a:t>يسامحني ويرجعني لحضنه</a:t>
            </a:r>
            <a:br>
              <a:rPr lang="ar-EG" sz="7200" b="1" dirty="0"/>
            </a:br>
            <a:r>
              <a:rPr lang="ar-EG" sz="6800" b="1" dirty="0"/>
              <a:t>وعلى الصخرة دي يبني كنيسته</a:t>
            </a:r>
            <a:br>
              <a:rPr lang="ar-EG" sz="7200" b="1" dirty="0"/>
            </a:br>
            <a:r>
              <a:rPr lang="ar-EG" sz="7200" b="1" dirty="0"/>
              <a:t>على حبي وإيماني بوعده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إلهي حي ...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مش بين الأموات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يحيي موتي ويسند ضعفي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ويرفعني فوق كل اليأس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808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دا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  <a:r>
              <a:rPr lang="ar-EG" sz="8800" b="1" dirty="0" err="1">
                <a:solidFill>
                  <a:srgbClr val="00582A"/>
                </a:solidFill>
              </a:rPr>
              <a:t>شايف</a:t>
            </a:r>
            <a:r>
              <a:rPr lang="ar-EG" sz="8800" b="1" dirty="0">
                <a:solidFill>
                  <a:srgbClr val="00582A"/>
                </a:solidFill>
              </a:rPr>
              <a:t> في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أنا جبار البأس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إلهي حي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677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إلهي حي ...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مش بين الأموات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يحيي موتي ويسند ضعفي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ويرفعني فوق كل اليأس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دا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  <a:r>
              <a:rPr lang="ar-EG" sz="8800" b="1" dirty="0" err="1">
                <a:solidFill>
                  <a:srgbClr val="00582A"/>
                </a:solidFill>
              </a:rPr>
              <a:t>شايف</a:t>
            </a:r>
            <a:r>
              <a:rPr lang="ar-EG" sz="8800" b="1" dirty="0">
                <a:solidFill>
                  <a:srgbClr val="00582A"/>
                </a:solidFill>
              </a:rPr>
              <a:t> في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أنا جبار البأس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إلهي حي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 err="1"/>
              <a:t>مريمات</a:t>
            </a:r>
            <a:r>
              <a:rPr lang="ar-EG" sz="9600" b="1" dirty="0"/>
              <a:t> باكيات . .</a:t>
            </a:r>
            <a:br>
              <a:rPr lang="ar-EG" sz="8000" b="1" dirty="0"/>
            </a:br>
            <a:r>
              <a:rPr lang="ar-EG" sz="8000" b="1" dirty="0"/>
              <a:t>بكينا ع الحبيب </a:t>
            </a:r>
          </a:p>
          <a:p>
            <a:pPr algn="ctr" rtl="1"/>
            <a:r>
              <a:rPr lang="ar-EG" sz="8000" b="1" dirty="0"/>
              <a:t>اللي مات بالصليب</a:t>
            </a:r>
            <a:br>
              <a:rPr lang="ar-EG" sz="8000" b="1" dirty="0"/>
            </a:br>
            <a:r>
              <a:rPr lang="ar-EG" sz="8000" b="1" dirty="0"/>
              <a:t>وكان الموت جزاء حبه لينا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86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لكنه مات....الغالي مات</a:t>
            </a:r>
            <a:br>
              <a:rPr lang="ar-EG" sz="7200" b="1" dirty="0"/>
            </a:br>
            <a:r>
              <a:rPr lang="ar-EG" sz="7200" b="1" dirty="0"/>
              <a:t>رب الوجود واهب الحياة</a:t>
            </a:r>
            <a:br>
              <a:rPr lang="ar-EG" sz="7200" b="1" dirty="0"/>
            </a:br>
            <a:r>
              <a:rPr lang="ar-EG" sz="6600" b="1" dirty="0"/>
              <a:t>ده كان وسطينا يشفي ويحينا</a:t>
            </a:r>
            <a:br>
              <a:rPr lang="ar-EG" sz="7200" b="1" dirty="0"/>
            </a:br>
            <a:r>
              <a:rPr lang="ar-EG" sz="7200" b="1" dirty="0"/>
              <a:t>وكلامه كـــــــــــان </a:t>
            </a:r>
          </a:p>
          <a:p>
            <a:pPr algn="ctr" rtl="1"/>
            <a:r>
              <a:rPr lang="ar-EG" sz="7200" b="1" dirty="0"/>
              <a:t>نور يسطع ويهدينا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وقمنا يوم الحد بدري</a:t>
            </a:r>
            <a:br>
              <a:rPr lang="ar-EG" sz="8000" b="1" dirty="0"/>
            </a:br>
            <a:r>
              <a:rPr lang="ar-EG" sz="8000" b="1" dirty="0"/>
              <a:t>نجري على القبر نجري</a:t>
            </a:r>
            <a:br>
              <a:rPr lang="ar-EG" sz="8000" b="1" dirty="0"/>
            </a:br>
            <a:r>
              <a:rPr lang="ar-EG" sz="8000" b="1" dirty="0"/>
              <a:t>للي قدم نفسه لينا بالموت</a:t>
            </a:r>
            <a:br>
              <a:rPr lang="ar-EG" sz="8000" b="1" dirty="0"/>
            </a:br>
            <a:r>
              <a:rPr lang="ar-EG" sz="8000" b="1" dirty="0"/>
              <a:t>رحنا نكرم جسده بالحنوط</a:t>
            </a: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 سمعنا صوت :</a:t>
            </a:r>
            <a:br>
              <a:rPr lang="ar-EG" sz="8000" b="1" dirty="0"/>
            </a:br>
            <a:r>
              <a:rPr lang="ar-EG" sz="8000" b="1" dirty="0"/>
              <a:t> مش وسط الموت </a:t>
            </a:r>
          </a:p>
          <a:p>
            <a:pPr algn="ctr" rtl="1"/>
            <a:r>
              <a:rPr lang="ar-EG" sz="8000" b="1" dirty="0" err="1"/>
              <a:t>هتلاقوا</a:t>
            </a:r>
            <a:r>
              <a:rPr lang="ar-EG" sz="8000" b="1" dirty="0"/>
              <a:t> يسوع </a:t>
            </a:r>
            <a:r>
              <a:rPr lang="ar-EG" sz="8000" b="1" dirty="0" err="1"/>
              <a:t>ده</a:t>
            </a:r>
            <a:r>
              <a:rPr lang="ar-EG" sz="8000" b="1" dirty="0"/>
              <a:t> حي</a:t>
            </a:r>
          </a:p>
          <a:p>
            <a:pPr algn="ctr" rtl="1"/>
            <a:r>
              <a:rPr lang="ar-EG" sz="8000" b="1" dirty="0" err="1"/>
              <a:t>وبيحي</a:t>
            </a:r>
            <a:r>
              <a:rPr lang="ar-EG" sz="8000" b="1" dirty="0"/>
              <a:t> القلوب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3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إلهي حي ...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مش بين الأموات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يحيي موتي ويسند ضعفي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ويرفعني فوق كل اليأس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4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دا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  <a:r>
              <a:rPr lang="ar-EG" sz="8800" b="1" dirty="0" err="1">
                <a:solidFill>
                  <a:srgbClr val="00582A"/>
                </a:solidFill>
              </a:rPr>
              <a:t>شايف</a:t>
            </a:r>
            <a:r>
              <a:rPr lang="ar-EG" sz="8800" b="1" dirty="0">
                <a:solidFill>
                  <a:srgbClr val="00582A"/>
                </a:solidFill>
              </a:rPr>
              <a:t> في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أنا جبار البأس</a:t>
            </a:r>
            <a:br>
              <a:rPr lang="ar-EG" sz="8800" b="1" dirty="0">
                <a:solidFill>
                  <a:srgbClr val="00582A"/>
                </a:solidFill>
              </a:rPr>
            </a:br>
            <a:r>
              <a:rPr lang="ar-EG" sz="8800" b="1" dirty="0">
                <a:solidFill>
                  <a:srgbClr val="00582A"/>
                </a:solidFill>
              </a:rPr>
              <a:t>إلهي حي</a:t>
            </a:r>
            <a:endParaRPr lang="ar-EG" sz="13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8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209</Words>
  <Application>Microsoft Office PowerPoint</Application>
  <PresentationFormat>عرض على الشاشة (4:3)</PresentationFormat>
  <Paragraphs>25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2024-01-03T13:14:18Z</dcterms:modified>
</cp:coreProperties>
</file>